
<file path=[Content_Types].xml><?xml version="1.0" encoding="utf-8"?>
<Types xmlns="http://schemas.openxmlformats.org/package/2006/content-types">
  <Override PartName="/ppt/embeddings/Microsoft_Equation8.bin" ContentType="application/vnd.openxmlformats-officedocument.oleObject"/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embeddings/Microsoft_Equation6.bin" ContentType="application/vnd.openxmlformats-officedocument.oleObject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Microsoft_Equation4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2.bin" ContentType="application/vnd.openxmlformats-officedocument.oleObject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embeddings/Microsoft_Equation7.bin" ContentType="application/vnd.openxmlformats-officedocument.oleObject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embeddings/Microsoft_Equation5.bin" ContentType="application/vnd.openxmlformats-officedocument.oleObject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embeddings/Microsoft_Equation3.bin" ContentType="application/vnd.openxmlformats-officedocument.oleObject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65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64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CB44-669A-6741-9983-04DE5D6B4F25}" type="datetimeFigureOut">
              <a:rPr lang="en-US"/>
              <a:pPr/>
              <a:t>6/5/12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0177C-66E2-D34D-B920-8292EDBFC0F2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2193-98C6-2A4A-AB80-32D0F056DC29}" type="datetimeFigureOut">
              <a:rPr lang="en-US"/>
              <a:pPr/>
              <a:t>6/5/12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DAD8-08F1-FA4B-9B2E-3FA7A2DB749B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C0E8-8E37-9440-940D-5086AF8E4B3A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86B5-C92C-4B46-842D-11B89C89B78E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2A53-2255-294F-993D-50778042675A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894A-4785-8146-995C-F7E39B1362F1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6745-379E-5B4E-A83B-E5AA9E58D164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12964-02F6-AF48-8814-1353D11D846B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4700-791B-514B-B8CE-C6344C635841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B181-DC5F-B747-AAEF-390DDC3D8271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7B81-D32A-9D4C-9096-588A056CF403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A446-CF99-E34C-841A-316FF027E83A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1F49-CB6F-8542-B57B-4F485C9EB8D3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4E4A-BDD4-F643-A9C0-7DAAEADE35F5}" type="datetime1">
              <a:rPr lang="en-US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5" Type="http://schemas.openxmlformats.org/officeDocument/2006/relationships/oleObject" Target="../embeddings/Microsoft_Equation3.bin"/><Relationship Id="rId6" Type="http://schemas.openxmlformats.org/officeDocument/2006/relationships/oleObject" Target="../embeddings/Microsoft_Equation4.bin"/><Relationship Id="rId7" Type="http://schemas.openxmlformats.org/officeDocument/2006/relationships/oleObject" Target="../embeddings/Microsoft_Equation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6.bin"/><Relationship Id="rId4" Type="http://schemas.openxmlformats.org/officeDocument/2006/relationships/oleObject" Target="../embeddings/Microsoft_Equation7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Stat 13, Tue 6/5/12.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Hand in hw7.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Practice problems.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Final exam is Thur, 6/7, in class.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It has 20 multiple choice questions. Only about 50% are on regression and correlation. The other 50% are on previous topics like study design and confounding factors (10%), probability (10%), normal calculations (10%), standard errors and confidence intervals (10%), and testing (10%). All these percentages here are approximate.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You will get no credit for saying “none of the above” unless your answer is exactly right.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You can use 2 pages, each double sided, of notes. Bring a calculator and a pen or pencil. Do not hand in your notes when you hand in the exam.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Suppose we deal two cards without replacement from an ordinary deck, and consider a face card a J, Q or K. What is the expected number of face cards you are dealt?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Let X = the number of face cards you are dealt. X = 0, 1, or 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E(X) = 0 P(X=0) + 1 P(X=1) + 2 P(X=2)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    = 0 + 1P(X=1) + 2P(X=2).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P(X=1) = P(you get 1 face card and 1 nonface card)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P(your 1st card is face and 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isn’t) + P(your 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card isn’t face and your 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face) P(2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 face | 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face) +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 face)P(2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 | 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12/52 x 40/51 + 40/52 x 12/51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36.2%.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P(X=2) =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card is face and 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    =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card is face) P(2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 | 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face)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   = 12/52 x 11/51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   = 4.98%.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 E(X) = 0 + 1 x 36.2% + 2 x 4.98% = 0.4616.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a. What percentage of wines cost more than $15?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Standardize the question: ($15 - $10)/$4 = 1.25, so we want the area under the standard normal curve greater than 1.25.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Using the z table, this is 1 - 0.8944 = 0.1056 = 10.56%.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b. 95% of wine prices are in what range?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$10 +/- 1.96 ($4) = $10 +/- $7.84.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c. What price would put a wine in the 80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th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percentile of price?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Using the z table, the 80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th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percentile of the standard normal is about 0.84. We need to convert this 0.84 from standard units to dollars.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0.84 ($4) + $10 = $13.36.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d. Suppose the slope of the regression line is .1, and the correlation is 0.5. What is the sd of the taste ratings in your sample?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 = r s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y 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/ s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x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 s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x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= r s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y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/ b = (0.5)(4)/.1 ~ 20.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the slope of the regression line is .1, and the correlation is 0.5.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e. Suppose the intercept of the regression line is $6. What is the sample mean wine taste rating?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 = .1, and we know a =    - b     = 10 - .1    = $6.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.1    = 10 - 6 = 4, so    = 4/.1 = 40.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641850" y="3422650"/>
          <a:ext cx="215900" cy="234950"/>
        </p:xfrm>
        <a:graphic>
          <a:graphicData uri="http://schemas.openxmlformats.org/presentationml/2006/ole">
            <p:oleObj spid="_x0000_s22530" name="Equation" r:id="rId3" imgW="127000" imgH="12700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149350" y="3717925"/>
          <a:ext cx="215900" cy="234950"/>
        </p:xfrm>
        <a:graphic>
          <a:graphicData uri="http://schemas.openxmlformats.org/presentationml/2006/ole">
            <p:oleObj spid="_x0000_s22531" name="Equation" r:id="rId4" imgW="127000" imgH="12700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927350" y="3724275"/>
          <a:ext cx="215900" cy="234950"/>
        </p:xfrm>
        <a:graphic>
          <a:graphicData uri="http://schemas.openxmlformats.org/presentationml/2006/ole">
            <p:oleObj spid="_x0000_s22532" name="Equation" r:id="rId5" imgW="127000" imgH="12700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927350" y="3413125"/>
          <a:ext cx="215900" cy="304800"/>
        </p:xfrm>
        <a:graphic>
          <a:graphicData uri="http://schemas.openxmlformats.org/presentationml/2006/ole">
            <p:oleObj spid="_x0000_s22533" name="Equation" r:id="rId6" imgW="127000" imgH="165100" progId="Equation.3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543300" y="3422650"/>
          <a:ext cx="215900" cy="234950"/>
        </p:xfrm>
        <a:graphic>
          <a:graphicData uri="http://schemas.openxmlformats.org/presentationml/2006/ole">
            <p:oleObj spid="_x0000_s22534" name="Equation" r:id="rId7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again that the slope of the regression line is .1, the correlation is 0.5, and the intercept of the regression line is $6.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f. Use the regression line to predict the cost of a wine that has a taste rating of 55.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 = .1, and a = $6, so     = $6 + .1 x, and here x = 55, so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 = $6 + .1 (55) = $11.50.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816225" y="3379787"/>
          <a:ext cx="193675" cy="328613"/>
        </p:xfrm>
        <a:graphic>
          <a:graphicData uri="http://schemas.openxmlformats.org/presentationml/2006/ole">
            <p:oleObj spid="_x0000_s23554" name="Equation" r:id="rId3" imgW="114300" imgH="1778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96900" y="3708400"/>
          <a:ext cx="193675" cy="328613"/>
        </p:xfrm>
        <a:graphic>
          <a:graphicData uri="http://schemas.openxmlformats.org/presentationml/2006/ole">
            <p:oleObj spid="_x0000_s23555" name="Equation" r:id="rId4" imgW="114300" imgH="177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again that the slope of the regression line is .1, the correlation is 0.5, and the intercept of the regression line is $6.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g. +/- what? That is, roughly how much do you expect your prediction to be off by?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√(1-r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s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y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=               ($4) ~ $3.46.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76400" y="3556000"/>
          <a:ext cx="903568" cy="374650"/>
        </p:xfrm>
        <a:graphic>
          <a:graphicData uri="http://schemas.openxmlformats.org/presentationml/2006/ole">
            <p:oleObj spid="_x0000_s24580" name="Equation" r:id="rId3" imgW="520700" imgH="215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Suppose you are trying to use regression to predict wine prices by taste ratings. You take a SRS of 300 wines, have people rate their taste from 0 to 100, and record the prices of the wines. Suppose both taste ratings and wine prices are normally distributed. Suppose you find that your mean wine price is $10 and the sd is $4.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again that the slope of the regression line is .1 and the intercept of the regression line is $6.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h. Which of the following is your interpretation of the regression estimates?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(i) If you make a wine taste 1 unit better, then it will cost ten cents more.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(ii) Wines that taste 1 unit better cost, on average, 10 cents more.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(iii) A wine that gets a taste score of 200 would cost around $6 + .1(200) = $26.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6046</TotalTime>
  <Words>1568</Words>
  <Application>Microsoft Macintosh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Frederic Schoenberg</dc:creator>
  <cp:lastModifiedBy>Frederic Schoenberg</cp:lastModifiedBy>
  <cp:revision>620</cp:revision>
  <dcterms:created xsi:type="dcterms:W3CDTF">2012-06-05T22:29:12Z</dcterms:created>
  <dcterms:modified xsi:type="dcterms:W3CDTF">2012-06-06T01:04:13Z</dcterms:modified>
</cp:coreProperties>
</file>