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3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6" r:id="rId2"/>
    <p:sldId id="301" r:id="rId3"/>
    <p:sldId id="302" r:id="rId4"/>
    <p:sldId id="320" r:id="rId5"/>
    <p:sldId id="303" r:id="rId6"/>
    <p:sldId id="321" r:id="rId7"/>
    <p:sldId id="297" r:id="rId8"/>
    <p:sldId id="298" r:id="rId9"/>
    <p:sldId id="274" r:id="rId10"/>
    <p:sldId id="315" r:id="rId11"/>
    <p:sldId id="304" r:id="rId12"/>
    <p:sldId id="268" r:id="rId13"/>
    <p:sldId id="316" r:id="rId14"/>
    <p:sldId id="270" r:id="rId15"/>
    <p:sldId id="269" r:id="rId16"/>
    <p:sldId id="271" r:id="rId17"/>
    <p:sldId id="322" r:id="rId18"/>
    <p:sldId id="305" r:id="rId19"/>
    <p:sldId id="324" r:id="rId20"/>
    <p:sldId id="323" r:id="rId21"/>
    <p:sldId id="325" r:id="rId22"/>
    <p:sldId id="326" r:id="rId23"/>
    <p:sldId id="306" r:id="rId24"/>
    <p:sldId id="327" r:id="rId25"/>
    <p:sldId id="313" r:id="rId26"/>
    <p:sldId id="328" r:id="rId27"/>
    <p:sldId id="307" r:id="rId28"/>
    <p:sldId id="330" r:id="rId29"/>
    <p:sldId id="329" r:id="rId30"/>
    <p:sldId id="299" r:id="rId31"/>
    <p:sldId id="261" r:id="rId32"/>
    <p:sldId id="262" r:id="rId33"/>
    <p:sldId id="263" r:id="rId34"/>
    <p:sldId id="264" r:id="rId35"/>
    <p:sldId id="265" r:id="rId36"/>
    <p:sldId id="331" r:id="rId37"/>
    <p:sldId id="333" r:id="rId38"/>
    <p:sldId id="308" r:id="rId39"/>
    <p:sldId id="332" r:id="rId40"/>
    <p:sldId id="309" r:id="rId41"/>
    <p:sldId id="292" r:id="rId42"/>
    <p:sldId id="335" r:id="rId43"/>
    <p:sldId id="334" r:id="rId44"/>
    <p:sldId id="310" r:id="rId45"/>
    <p:sldId id="336" r:id="rId46"/>
    <p:sldId id="337" r:id="rId47"/>
    <p:sldId id="311" r:id="rId48"/>
    <p:sldId id="291" r:id="rId49"/>
    <p:sldId id="293" r:id="rId50"/>
    <p:sldId id="295" r:id="rId51"/>
    <p:sldId id="294" r:id="rId52"/>
    <p:sldId id="256" r:id="rId53"/>
    <p:sldId id="257" r:id="rId54"/>
    <p:sldId id="258" r:id="rId55"/>
    <p:sldId id="260" r:id="rId56"/>
    <p:sldId id="259" r:id="rId57"/>
    <p:sldId id="276" r:id="rId58"/>
    <p:sldId id="275" r:id="rId59"/>
    <p:sldId id="277" r:id="rId60"/>
    <p:sldId id="282" r:id="rId61"/>
    <p:sldId id="278" r:id="rId62"/>
    <p:sldId id="279" r:id="rId63"/>
    <p:sldId id="283" r:id="rId64"/>
    <p:sldId id="280" r:id="rId65"/>
    <p:sldId id="281" r:id="rId66"/>
    <p:sldId id="338" r:id="rId67"/>
    <p:sldId id="339" r:id="rId68"/>
    <p:sldId id="319" r:id="rId69"/>
    <p:sldId id="342" r:id="rId70"/>
    <p:sldId id="284" r:id="rId71"/>
    <p:sldId id="285" r:id="rId72"/>
    <p:sldId id="286" r:id="rId73"/>
    <p:sldId id="312" r:id="rId74"/>
    <p:sldId id="287" r:id="rId75"/>
    <p:sldId id="288" r:id="rId76"/>
    <p:sldId id="340" r:id="rId77"/>
    <p:sldId id="341" r:id="rId78"/>
    <p:sldId id="272" r:id="rId79"/>
    <p:sldId id="273" r:id="rId80"/>
    <p:sldId id="343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image" Target="../media/image8.wmf"/><Relationship Id="rId9" Type="http://schemas.openxmlformats.org/officeDocument/2006/relationships/image" Target="../media/image9.wmf"/><Relationship Id="rId1" Type="http://schemas.openxmlformats.org/officeDocument/2006/relationships/image" Target="../media/image1.wmf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image" Target="../media/image8.wmf"/><Relationship Id="rId9" Type="http://schemas.openxmlformats.org/officeDocument/2006/relationships/image" Target="../media/image9.wmf"/><Relationship Id="rId1" Type="http://schemas.openxmlformats.org/officeDocument/2006/relationships/image" Target="../media/image1.wmf"/><Relationship Id="rId2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image" Target="../media/image8.wmf"/><Relationship Id="rId9" Type="http://schemas.openxmlformats.org/officeDocument/2006/relationships/image" Target="../media/image9.wmf"/><Relationship Id="rId1" Type="http://schemas.openxmlformats.org/officeDocument/2006/relationships/image" Target="../media/image1.wmf"/><Relationship Id="rId2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4.wmf"/><Relationship Id="rId2" Type="http://schemas.openxmlformats.org/officeDocument/2006/relationships/image" Target="../media/image28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EC541-B4ED-4C07-AF81-5C37EC3EDE5C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6CB4D-AFC4-4703-A283-FA3FB268A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6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64ED2-8724-2842-A71F-1108E2E0AB9B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27D89-8E81-674B-82EF-181078F7FD4D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08932-52FE-48F3-A773-4D3122E2B976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3C4B-2747-43BF-82A1-FD4D293A0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png"/><Relationship Id="rId1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30.png"/><Relationship Id="rId21" Type="http://schemas.openxmlformats.org/officeDocument/2006/relationships/image" Target="../media/image131.png"/><Relationship Id="rId22" Type="http://schemas.openxmlformats.org/officeDocument/2006/relationships/image" Target="../media/image132.png"/><Relationship Id="rId23" Type="http://schemas.openxmlformats.org/officeDocument/2006/relationships/image" Target="../media/image133.png"/><Relationship Id="rId24" Type="http://schemas.openxmlformats.org/officeDocument/2006/relationships/image" Target="../media/image134.png"/><Relationship Id="rId25" Type="http://schemas.openxmlformats.org/officeDocument/2006/relationships/image" Target="../media/image135.png"/><Relationship Id="rId26" Type="http://schemas.openxmlformats.org/officeDocument/2006/relationships/image" Target="../media/image136.png"/><Relationship Id="rId27" Type="http://schemas.openxmlformats.org/officeDocument/2006/relationships/image" Target="../media/image137.png"/><Relationship Id="rId28" Type="http://schemas.openxmlformats.org/officeDocument/2006/relationships/image" Target="../media/image138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30" Type="http://schemas.openxmlformats.org/officeDocument/2006/relationships/image" Target="../media/image140.png"/><Relationship Id="rId31" Type="http://schemas.openxmlformats.org/officeDocument/2006/relationships/image" Target="../media/image141.png"/><Relationship Id="rId32" Type="http://schemas.openxmlformats.org/officeDocument/2006/relationships/image" Target="../media/image142.png"/><Relationship Id="rId9" Type="http://schemas.openxmlformats.org/officeDocument/2006/relationships/image" Target="../media/image119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33" Type="http://schemas.openxmlformats.org/officeDocument/2006/relationships/image" Target="../media/image143.png"/><Relationship Id="rId34" Type="http://schemas.openxmlformats.org/officeDocument/2006/relationships/image" Target="../media/image144.png"/><Relationship Id="rId35" Type="http://schemas.openxmlformats.org/officeDocument/2006/relationships/image" Target="../media/image145.png"/><Relationship Id="rId36" Type="http://schemas.openxmlformats.org/officeDocument/2006/relationships/image" Target="../media/image146.png"/><Relationship Id="rId10" Type="http://schemas.openxmlformats.org/officeDocument/2006/relationships/image" Target="../media/image120.png"/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37" Type="http://schemas.openxmlformats.org/officeDocument/2006/relationships/image" Target="../media/image147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7.png"/><Relationship Id="rId12" Type="http://schemas.openxmlformats.org/officeDocument/2006/relationships/image" Target="../media/image158.png"/><Relationship Id="rId13" Type="http://schemas.openxmlformats.org/officeDocument/2006/relationships/image" Target="../media/image159.png"/><Relationship Id="rId14" Type="http://schemas.openxmlformats.org/officeDocument/2006/relationships/image" Target="../media/image160.png"/><Relationship Id="rId15" Type="http://schemas.openxmlformats.org/officeDocument/2006/relationships/image" Target="../media/image161.png"/><Relationship Id="rId16" Type="http://schemas.openxmlformats.org/officeDocument/2006/relationships/image" Target="../media/image162.png"/><Relationship Id="rId17" Type="http://schemas.openxmlformats.org/officeDocument/2006/relationships/image" Target="../media/image163.png"/><Relationship Id="rId18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55.png"/><Relationship Id="rId10" Type="http://schemas.openxmlformats.org/officeDocument/2006/relationships/image" Target="../media/image1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4" Type="http://schemas.openxmlformats.org/officeDocument/2006/relationships/image" Target="../media/image168.emf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20" Type="http://schemas.openxmlformats.org/officeDocument/2006/relationships/oleObject" Target="../embeddings/oleObject7.bin"/><Relationship Id="rId21" Type="http://schemas.openxmlformats.org/officeDocument/2006/relationships/image" Target="../media/image7.wmf"/><Relationship Id="rId22" Type="http://schemas.openxmlformats.org/officeDocument/2006/relationships/oleObject" Target="../embeddings/oleObject8.bin"/><Relationship Id="rId23" Type="http://schemas.openxmlformats.org/officeDocument/2006/relationships/image" Target="../media/image8.wmf"/><Relationship Id="rId24" Type="http://schemas.openxmlformats.org/officeDocument/2006/relationships/oleObject" Target="../embeddings/oleObject9.bin"/><Relationship Id="rId25" Type="http://schemas.openxmlformats.org/officeDocument/2006/relationships/image" Target="../media/image9.w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3.pn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4.png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5.png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54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0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0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3.png"/><Relationship Id="rId12" Type="http://schemas.openxmlformats.org/officeDocument/2006/relationships/image" Target="../media/image194.png"/><Relationship Id="rId13" Type="http://schemas.openxmlformats.org/officeDocument/2006/relationships/image" Target="../media/image195.png"/><Relationship Id="rId14" Type="http://schemas.openxmlformats.org/officeDocument/2006/relationships/image" Target="../media/image196.png"/><Relationship Id="rId15" Type="http://schemas.openxmlformats.org/officeDocument/2006/relationships/image" Target="../media/image197.png"/><Relationship Id="rId16" Type="http://schemas.openxmlformats.org/officeDocument/2006/relationships/image" Target="../media/image178.png"/><Relationship Id="rId17" Type="http://schemas.openxmlformats.org/officeDocument/2006/relationships/image" Target="../media/image19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191.png"/><Relationship Id="rId10" Type="http://schemas.openxmlformats.org/officeDocument/2006/relationships/image" Target="../media/image19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5.png"/><Relationship Id="rId20" Type="http://schemas.openxmlformats.org/officeDocument/2006/relationships/image" Target="../media/image91.jpeg"/><Relationship Id="rId21" Type="http://schemas.openxmlformats.org/officeDocument/2006/relationships/image" Target="../media/image92.jpeg"/><Relationship Id="rId22" Type="http://schemas.openxmlformats.org/officeDocument/2006/relationships/image" Target="../media/image93.jpeg"/><Relationship Id="rId23" Type="http://schemas.openxmlformats.org/officeDocument/2006/relationships/image" Target="../media/image208.gif"/><Relationship Id="rId10" Type="http://schemas.openxmlformats.org/officeDocument/2006/relationships/image" Target="../media/image206.png"/><Relationship Id="rId11" Type="http://schemas.openxmlformats.org/officeDocument/2006/relationships/image" Target="../media/image207.png"/><Relationship Id="rId12" Type="http://schemas.openxmlformats.org/officeDocument/2006/relationships/image" Target="../media/image82.jpeg"/><Relationship Id="rId13" Type="http://schemas.openxmlformats.org/officeDocument/2006/relationships/image" Target="../media/image83.jpeg"/><Relationship Id="rId14" Type="http://schemas.openxmlformats.org/officeDocument/2006/relationships/image" Target="../media/image85.jpeg"/><Relationship Id="rId15" Type="http://schemas.openxmlformats.org/officeDocument/2006/relationships/image" Target="../media/image86.jpeg"/><Relationship Id="rId16" Type="http://schemas.openxmlformats.org/officeDocument/2006/relationships/image" Target="../media/image87.jpeg"/><Relationship Id="rId17" Type="http://schemas.openxmlformats.org/officeDocument/2006/relationships/image" Target="../media/image88.jpeg"/><Relationship Id="rId18" Type="http://schemas.openxmlformats.org/officeDocument/2006/relationships/image" Target="../media/image89.jpeg"/><Relationship Id="rId19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Relationship Id="rId3" Type="http://schemas.openxmlformats.org/officeDocument/2006/relationships/image" Target="../media/image178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png"/><Relationship Id="rId3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3.png"/><Relationship Id="rId12" Type="http://schemas.openxmlformats.org/officeDocument/2006/relationships/image" Target="../media/image204.png"/><Relationship Id="rId13" Type="http://schemas.openxmlformats.org/officeDocument/2006/relationships/image" Target="../media/image205.png"/><Relationship Id="rId14" Type="http://schemas.openxmlformats.org/officeDocument/2006/relationships/image" Target="../media/image206.png"/><Relationship Id="rId15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9.png"/><Relationship Id="rId12" Type="http://schemas.openxmlformats.org/officeDocument/2006/relationships/image" Target="../media/image220.png"/><Relationship Id="rId13" Type="http://schemas.openxmlformats.org/officeDocument/2006/relationships/image" Target="../media/image221.gif"/><Relationship Id="rId14" Type="http://schemas.openxmlformats.org/officeDocument/2006/relationships/image" Target="../media/image22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png"/><Relationship Id="rId10" Type="http://schemas.openxmlformats.org/officeDocument/2006/relationships/image" Target="../media/image218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1.png"/><Relationship Id="rId12" Type="http://schemas.openxmlformats.org/officeDocument/2006/relationships/image" Target="../media/image208.gif"/><Relationship Id="rId13" Type="http://schemas.openxmlformats.org/officeDocument/2006/relationships/image" Target="../media/image2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Relationship Id="rId4" Type="http://schemas.openxmlformats.org/officeDocument/2006/relationships/image" Target="../media/image225.png"/><Relationship Id="rId5" Type="http://schemas.openxmlformats.org/officeDocument/2006/relationships/image" Target="../media/image226.pn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07.png"/><Relationship Id="rId9" Type="http://schemas.openxmlformats.org/officeDocument/2006/relationships/image" Target="../media/image229.png"/><Relationship Id="rId10" Type="http://schemas.openxmlformats.org/officeDocument/2006/relationships/image" Target="../media/image230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png"/><Relationship Id="rId12" Type="http://schemas.openxmlformats.org/officeDocument/2006/relationships/image" Target="../media/image243.png"/><Relationship Id="rId13" Type="http://schemas.openxmlformats.org/officeDocument/2006/relationships/image" Target="../media/image244.png"/><Relationship Id="rId14" Type="http://schemas.openxmlformats.org/officeDocument/2006/relationships/image" Target="../media/image245.png"/><Relationship Id="rId15" Type="http://schemas.openxmlformats.org/officeDocument/2006/relationships/image" Target="../media/image246.gif"/><Relationship Id="rId16" Type="http://schemas.openxmlformats.org/officeDocument/2006/relationships/image" Target="../media/image247.gif"/><Relationship Id="rId17" Type="http://schemas.openxmlformats.org/officeDocument/2006/relationships/image" Target="../media/image248.gif"/><Relationship Id="rId18" Type="http://schemas.openxmlformats.org/officeDocument/2006/relationships/image" Target="../media/image24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0" Type="http://schemas.openxmlformats.org/officeDocument/2006/relationships/image" Target="../media/image241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png"/><Relationship Id="rId12" Type="http://schemas.openxmlformats.org/officeDocument/2006/relationships/image" Target="../media/image259.png"/><Relationship Id="rId13" Type="http://schemas.openxmlformats.org/officeDocument/2006/relationships/image" Target="../media/image198.gif"/><Relationship Id="rId14" Type="http://schemas.openxmlformats.org/officeDocument/2006/relationships/image" Target="../media/image260.gif"/><Relationship Id="rId15" Type="http://schemas.openxmlformats.org/officeDocument/2006/relationships/image" Target="../media/image261.gif"/><Relationship Id="rId16" Type="http://schemas.openxmlformats.org/officeDocument/2006/relationships/image" Target="../media/image26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2.png"/><Relationship Id="rId12" Type="http://schemas.openxmlformats.org/officeDocument/2006/relationships/image" Target="../media/image273.png"/><Relationship Id="rId13" Type="http://schemas.openxmlformats.org/officeDocument/2006/relationships/image" Target="../media/image274.gif"/><Relationship Id="rId14" Type="http://schemas.openxmlformats.org/officeDocument/2006/relationships/image" Target="../media/image27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png"/><Relationship Id="rId3" Type="http://schemas.openxmlformats.org/officeDocument/2006/relationships/image" Target="../media/image264.pn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png"/><Relationship Id="rId7" Type="http://schemas.openxmlformats.org/officeDocument/2006/relationships/image" Target="../media/image268.png"/><Relationship Id="rId8" Type="http://schemas.openxmlformats.org/officeDocument/2006/relationships/image" Target="../media/image269.png"/><Relationship Id="rId9" Type="http://schemas.openxmlformats.org/officeDocument/2006/relationships/image" Target="../media/image270.png"/><Relationship Id="rId10" Type="http://schemas.openxmlformats.org/officeDocument/2006/relationships/image" Target="../media/image2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4" Type="http://schemas.openxmlformats.org/officeDocument/2006/relationships/image" Target="../media/image277.png"/><Relationship Id="rId5" Type="http://schemas.openxmlformats.org/officeDocument/2006/relationships/image" Target="../media/image278.png"/><Relationship Id="rId6" Type="http://schemas.openxmlformats.org/officeDocument/2006/relationships/image" Target="../media/image279.png"/><Relationship Id="rId7" Type="http://schemas.openxmlformats.org/officeDocument/2006/relationships/image" Target="../media/image280.pn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10" Type="http://schemas.openxmlformats.org/officeDocument/2006/relationships/image" Target="../media/image2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284.w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28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4" Type="http://schemas.openxmlformats.org/officeDocument/2006/relationships/image" Target="../media/image288.png"/><Relationship Id="rId5" Type="http://schemas.openxmlformats.org/officeDocument/2006/relationships/image" Target="../media/image289.png"/><Relationship Id="rId6" Type="http://schemas.openxmlformats.org/officeDocument/2006/relationships/image" Target="../media/image290.png"/><Relationship Id="rId7" Type="http://schemas.openxmlformats.org/officeDocument/2006/relationships/image" Target="../media/image291.png"/><Relationship Id="rId8" Type="http://schemas.openxmlformats.org/officeDocument/2006/relationships/image" Target="../media/image292.png"/><Relationship Id="rId9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20" Type="http://schemas.openxmlformats.org/officeDocument/2006/relationships/oleObject" Target="../embeddings/oleObject16.bin"/><Relationship Id="rId21" Type="http://schemas.openxmlformats.org/officeDocument/2006/relationships/image" Target="../media/image7.wmf"/><Relationship Id="rId22" Type="http://schemas.openxmlformats.org/officeDocument/2006/relationships/oleObject" Target="../embeddings/oleObject17.bin"/><Relationship Id="rId23" Type="http://schemas.openxmlformats.org/officeDocument/2006/relationships/image" Target="../media/image8.wmf"/><Relationship Id="rId24" Type="http://schemas.openxmlformats.org/officeDocument/2006/relationships/oleObject" Target="../embeddings/oleObject18.bin"/><Relationship Id="rId25" Type="http://schemas.openxmlformats.org/officeDocument/2006/relationships/image" Target="../media/image9.wmf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3.pn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4.png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5.png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0.bin"/><Relationship Id="rId4" Type="http://schemas.openxmlformats.org/officeDocument/2006/relationships/image" Target="../media/image1.wmf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1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277.png"/><Relationship Id="rId8" Type="http://schemas.openxmlformats.org/officeDocument/2006/relationships/image" Target="../media/image302.png"/><Relationship Id="rId9" Type="http://schemas.openxmlformats.org/officeDocument/2006/relationships/image" Target="../media/image303.png"/><Relationship Id="rId10" Type="http://schemas.openxmlformats.org/officeDocument/2006/relationships/image" Target="../media/image304.png"/><Relationship Id="rId11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g"/></Relationships>
</file>

<file path=ppt/slides/_rels/slide4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3.png"/><Relationship Id="rId21" Type="http://schemas.openxmlformats.org/officeDocument/2006/relationships/image" Target="../media/image324.png"/><Relationship Id="rId22" Type="http://schemas.openxmlformats.org/officeDocument/2006/relationships/image" Target="../media/image325.png"/><Relationship Id="rId23" Type="http://schemas.openxmlformats.org/officeDocument/2006/relationships/image" Target="../media/image326.png"/><Relationship Id="rId24" Type="http://schemas.openxmlformats.org/officeDocument/2006/relationships/image" Target="../media/image327.png"/><Relationship Id="rId25" Type="http://schemas.openxmlformats.org/officeDocument/2006/relationships/image" Target="../media/image328.png"/><Relationship Id="rId26" Type="http://schemas.openxmlformats.org/officeDocument/2006/relationships/image" Target="../media/image329.png"/><Relationship Id="rId27" Type="http://schemas.openxmlformats.org/officeDocument/2006/relationships/image" Target="../media/image330.png"/><Relationship Id="rId28" Type="http://schemas.openxmlformats.org/officeDocument/2006/relationships/image" Target="../media/image331.png"/><Relationship Id="rId29" Type="http://schemas.openxmlformats.org/officeDocument/2006/relationships/image" Target="../media/image3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6.png"/><Relationship Id="rId4" Type="http://schemas.openxmlformats.org/officeDocument/2006/relationships/image" Target="../media/image307.png"/><Relationship Id="rId5" Type="http://schemas.openxmlformats.org/officeDocument/2006/relationships/image" Target="../media/image308.png"/><Relationship Id="rId30" Type="http://schemas.openxmlformats.org/officeDocument/2006/relationships/image" Target="../media/image333.png"/><Relationship Id="rId31" Type="http://schemas.openxmlformats.org/officeDocument/2006/relationships/image" Target="../media/image334.png"/><Relationship Id="rId32" Type="http://schemas.openxmlformats.org/officeDocument/2006/relationships/image" Target="../media/image335.png"/><Relationship Id="rId9" Type="http://schemas.openxmlformats.org/officeDocument/2006/relationships/image" Target="../media/image312.png"/><Relationship Id="rId6" Type="http://schemas.openxmlformats.org/officeDocument/2006/relationships/image" Target="../media/image309.png"/><Relationship Id="rId7" Type="http://schemas.openxmlformats.org/officeDocument/2006/relationships/image" Target="../media/image310.png"/><Relationship Id="rId8" Type="http://schemas.openxmlformats.org/officeDocument/2006/relationships/image" Target="../media/image311.png"/><Relationship Id="rId33" Type="http://schemas.openxmlformats.org/officeDocument/2006/relationships/image" Target="../media/image336.png"/><Relationship Id="rId34" Type="http://schemas.openxmlformats.org/officeDocument/2006/relationships/image" Target="../media/image337.png"/><Relationship Id="rId35" Type="http://schemas.openxmlformats.org/officeDocument/2006/relationships/image" Target="../media/image338.png"/><Relationship Id="rId36" Type="http://schemas.openxmlformats.org/officeDocument/2006/relationships/image" Target="../media/image339.png"/><Relationship Id="rId10" Type="http://schemas.openxmlformats.org/officeDocument/2006/relationships/image" Target="../media/image313.png"/><Relationship Id="rId11" Type="http://schemas.openxmlformats.org/officeDocument/2006/relationships/image" Target="../media/image314.png"/><Relationship Id="rId12" Type="http://schemas.openxmlformats.org/officeDocument/2006/relationships/image" Target="../media/image315.png"/><Relationship Id="rId13" Type="http://schemas.openxmlformats.org/officeDocument/2006/relationships/image" Target="../media/image316.png"/><Relationship Id="rId14" Type="http://schemas.openxmlformats.org/officeDocument/2006/relationships/image" Target="../media/image317.png"/><Relationship Id="rId15" Type="http://schemas.openxmlformats.org/officeDocument/2006/relationships/image" Target="../media/image318.png"/><Relationship Id="rId16" Type="http://schemas.openxmlformats.org/officeDocument/2006/relationships/image" Target="../media/image319.png"/><Relationship Id="rId17" Type="http://schemas.openxmlformats.org/officeDocument/2006/relationships/image" Target="../media/image320.png"/><Relationship Id="rId18" Type="http://schemas.openxmlformats.org/officeDocument/2006/relationships/image" Target="../media/image321.png"/><Relationship Id="rId19" Type="http://schemas.openxmlformats.org/officeDocument/2006/relationships/image" Target="../media/image3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4" Type="http://schemas.openxmlformats.org/officeDocument/2006/relationships/image" Target="../media/image342.png"/><Relationship Id="rId5" Type="http://schemas.openxmlformats.org/officeDocument/2006/relationships/image" Target="../media/image343.png"/><Relationship Id="rId6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277.png"/><Relationship Id="rId8" Type="http://schemas.openxmlformats.org/officeDocument/2006/relationships/image" Target="../media/image302.png"/><Relationship Id="rId9" Type="http://schemas.openxmlformats.org/officeDocument/2006/relationships/image" Target="../media/image303.png"/><Relationship Id="rId10" Type="http://schemas.openxmlformats.org/officeDocument/2006/relationships/image" Target="../media/image304.png"/><Relationship Id="rId11" Type="http://schemas.openxmlformats.org/officeDocument/2006/relationships/image" Target="../media/image3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4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4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4.png"/></Relationships>
</file>

<file path=ppt/slides/_rels/slide4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63.png"/><Relationship Id="rId21" Type="http://schemas.openxmlformats.org/officeDocument/2006/relationships/image" Target="../media/image364.png"/><Relationship Id="rId22" Type="http://schemas.openxmlformats.org/officeDocument/2006/relationships/image" Target="../media/image365.png"/><Relationship Id="rId23" Type="http://schemas.openxmlformats.org/officeDocument/2006/relationships/image" Target="../media/image366.png"/><Relationship Id="rId24" Type="http://schemas.openxmlformats.org/officeDocument/2006/relationships/image" Target="../media/image367.png"/><Relationship Id="rId25" Type="http://schemas.openxmlformats.org/officeDocument/2006/relationships/image" Target="../media/image368.png"/><Relationship Id="rId26" Type="http://schemas.openxmlformats.org/officeDocument/2006/relationships/image" Target="../media/image369.png"/><Relationship Id="rId27" Type="http://schemas.openxmlformats.org/officeDocument/2006/relationships/image" Target="../media/image370.png"/><Relationship Id="rId28" Type="http://schemas.openxmlformats.org/officeDocument/2006/relationships/image" Target="../media/image371.png"/><Relationship Id="rId29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8.png"/><Relationship Id="rId3" Type="http://schemas.openxmlformats.org/officeDocument/2006/relationships/image" Target="../media/image346.png"/><Relationship Id="rId4" Type="http://schemas.openxmlformats.org/officeDocument/2006/relationships/image" Target="../media/image347.png"/><Relationship Id="rId5" Type="http://schemas.openxmlformats.org/officeDocument/2006/relationships/image" Target="../media/image348.png"/><Relationship Id="rId30" Type="http://schemas.openxmlformats.org/officeDocument/2006/relationships/image" Target="../media/image373.png"/><Relationship Id="rId31" Type="http://schemas.openxmlformats.org/officeDocument/2006/relationships/image" Target="../media/image374.png"/><Relationship Id="rId32" Type="http://schemas.openxmlformats.org/officeDocument/2006/relationships/image" Target="../media/image375.png"/><Relationship Id="rId9" Type="http://schemas.openxmlformats.org/officeDocument/2006/relationships/image" Target="../media/image352.png"/><Relationship Id="rId6" Type="http://schemas.openxmlformats.org/officeDocument/2006/relationships/image" Target="../media/image349.png"/><Relationship Id="rId7" Type="http://schemas.openxmlformats.org/officeDocument/2006/relationships/image" Target="../media/image350.png"/><Relationship Id="rId8" Type="http://schemas.openxmlformats.org/officeDocument/2006/relationships/image" Target="../media/image351.png"/><Relationship Id="rId33" Type="http://schemas.openxmlformats.org/officeDocument/2006/relationships/image" Target="../media/image279.png"/><Relationship Id="rId34" Type="http://schemas.openxmlformats.org/officeDocument/2006/relationships/image" Target="../media/image280.png"/><Relationship Id="rId35" Type="http://schemas.openxmlformats.org/officeDocument/2006/relationships/image" Target="../media/image281.png"/><Relationship Id="rId36" Type="http://schemas.openxmlformats.org/officeDocument/2006/relationships/image" Target="../media/image282.png"/><Relationship Id="rId10" Type="http://schemas.openxmlformats.org/officeDocument/2006/relationships/image" Target="../media/image353.png"/><Relationship Id="rId11" Type="http://schemas.openxmlformats.org/officeDocument/2006/relationships/image" Target="../media/image354.png"/><Relationship Id="rId12" Type="http://schemas.openxmlformats.org/officeDocument/2006/relationships/image" Target="../media/image355.png"/><Relationship Id="rId13" Type="http://schemas.openxmlformats.org/officeDocument/2006/relationships/image" Target="../media/image356.png"/><Relationship Id="rId14" Type="http://schemas.openxmlformats.org/officeDocument/2006/relationships/image" Target="../media/image357.png"/><Relationship Id="rId15" Type="http://schemas.openxmlformats.org/officeDocument/2006/relationships/image" Target="../media/image358.png"/><Relationship Id="rId16" Type="http://schemas.openxmlformats.org/officeDocument/2006/relationships/image" Target="../media/image359.png"/><Relationship Id="rId17" Type="http://schemas.openxmlformats.org/officeDocument/2006/relationships/image" Target="../media/image360.png"/><Relationship Id="rId18" Type="http://schemas.openxmlformats.org/officeDocument/2006/relationships/image" Target="../media/image361.png"/><Relationship Id="rId19" Type="http://schemas.openxmlformats.org/officeDocument/2006/relationships/image" Target="../media/image362.png"/><Relationship Id="rId37" Type="http://schemas.openxmlformats.org/officeDocument/2006/relationships/image" Target="../media/image2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gif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gif"/><Relationship Id="rId27" Type="http://schemas.openxmlformats.org/officeDocument/2006/relationships/image" Target="../media/image63.png"/><Relationship Id="rId10" Type="http://schemas.openxmlformats.org/officeDocument/2006/relationships/image" Target="../media/image46.png"/><Relationship Id="rId11" Type="http://schemas.openxmlformats.org/officeDocument/2006/relationships/image" Target="../media/image47.gif"/><Relationship Id="rId12" Type="http://schemas.openxmlformats.org/officeDocument/2006/relationships/image" Target="../media/image48.gif"/><Relationship Id="rId13" Type="http://schemas.openxmlformats.org/officeDocument/2006/relationships/image" Target="../media/image49.png"/><Relationship Id="rId14" Type="http://schemas.openxmlformats.org/officeDocument/2006/relationships/image" Target="../media/image50.gif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6.png"/><Relationship Id="rId12" Type="http://schemas.openxmlformats.org/officeDocument/2006/relationships/image" Target="../media/image3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7.png"/><Relationship Id="rId3" Type="http://schemas.openxmlformats.org/officeDocument/2006/relationships/image" Target="../media/image378.png"/><Relationship Id="rId4" Type="http://schemas.openxmlformats.org/officeDocument/2006/relationships/image" Target="../media/image379.png"/><Relationship Id="rId5" Type="http://schemas.openxmlformats.org/officeDocument/2006/relationships/image" Target="../media/image380.png"/><Relationship Id="rId6" Type="http://schemas.openxmlformats.org/officeDocument/2006/relationships/image" Target="../media/image381.png"/><Relationship Id="rId7" Type="http://schemas.openxmlformats.org/officeDocument/2006/relationships/image" Target="../media/image382.png"/><Relationship Id="rId8" Type="http://schemas.openxmlformats.org/officeDocument/2006/relationships/image" Target="../media/image383.png"/><Relationship Id="rId9" Type="http://schemas.openxmlformats.org/officeDocument/2006/relationships/image" Target="../media/image384.png"/><Relationship Id="rId10" Type="http://schemas.openxmlformats.org/officeDocument/2006/relationships/image" Target="../media/image385.png"/></Relationships>
</file>

<file path=ppt/slides/_rels/slide5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06.png"/><Relationship Id="rId21" Type="http://schemas.openxmlformats.org/officeDocument/2006/relationships/image" Target="../media/image407.png"/><Relationship Id="rId22" Type="http://schemas.openxmlformats.org/officeDocument/2006/relationships/image" Target="../media/image408.png"/><Relationship Id="rId23" Type="http://schemas.openxmlformats.org/officeDocument/2006/relationships/image" Target="../media/image409.png"/><Relationship Id="rId24" Type="http://schemas.openxmlformats.org/officeDocument/2006/relationships/image" Target="../media/image410.png"/><Relationship Id="rId25" Type="http://schemas.openxmlformats.org/officeDocument/2006/relationships/image" Target="../media/image411.png"/><Relationship Id="rId26" Type="http://schemas.openxmlformats.org/officeDocument/2006/relationships/image" Target="../media/image412.png"/><Relationship Id="rId27" Type="http://schemas.openxmlformats.org/officeDocument/2006/relationships/image" Target="../media/image413.png"/><Relationship Id="rId28" Type="http://schemas.openxmlformats.org/officeDocument/2006/relationships/image" Target="../media/image414.png"/><Relationship Id="rId29" Type="http://schemas.openxmlformats.org/officeDocument/2006/relationships/image" Target="../media/image4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8.png"/><Relationship Id="rId3" Type="http://schemas.openxmlformats.org/officeDocument/2006/relationships/image" Target="../media/image38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30" Type="http://schemas.openxmlformats.org/officeDocument/2006/relationships/image" Target="../media/image416.png"/><Relationship Id="rId31" Type="http://schemas.openxmlformats.org/officeDocument/2006/relationships/image" Target="../media/image417.png"/><Relationship Id="rId32" Type="http://schemas.openxmlformats.org/officeDocument/2006/relationships/image" Target="../media/image418.png"/><Relationship Id="rId9" Type="http://schemas.openxmlformats.org/officeDocument/2006/relationships/image" Target="../media/image395.png"/><Relationship Id="rId6" Type="http://schemas.openxmlformats.org/officeDocument/2006/relationships/image" Target="../media/image392.png"/><Relationship Id="rId7" Type="http://schemas.openxmlformats.org/officeDocument/2006/relationships/image" Target="../media/image393.png"/><Relationship Id="rId8" Type="http://schemas.openxmlformats.org/officeDocument/2006/relationships/image" Target="../media/image394.png"/><Relationship Id="rId33" Type="http://schemas.openxmlformats.org/officeDocument/2006/relationships/image" Target="../media/image419.png"/><Relationship Id="rId34" Type="http://schemas.openxmlformats.org/officeDocument/2006/relationships/image" Target="../media/image420.png"/><Relationship Id="rId35" Type="http://schemas.openxmlformats.org/officeDocument/2006/relationships/image" Target="../media/image421.png"/><Relationship Id="rId36" Type="http://schemas.openxmlformats.org/officeDocument/2006/relationships/image" Target="../media/image422.png"/><Relationship Id="rId10" Type="http://schemas.openxmlformats.org/officeDocument/2006/relationships/image" Target="../media/image396.png"/><Relationship Id="rId11" Type="http://schemas.openxmlformats.org/officeDocument/2006/relationships/image" Target="../media/image397.png"/><Relationship Id="rId12" Type="http://schemas.openxmlformats.org/officeDocument/2006/relationships/image" Target="../media/image398.png"/><Relationship Id="rId13" Type="http://schemas.openxmlformats.org/officeDocument/2006/relationships/image" Target="../media/image399.png"/><Relationship Id="rId14" Type="http://schemas.openxmlformats.org/officeDocument/2006/relationships/image" Target="../media/image400.png"/><Relationship Id="rId15" Type="http://schemas.openxmlformats.org/officeDocument/2006/relationships/image" Target="../media/image401.png"/><Relationship Id="rId16" Type="http://schemas.openxmlformats.org/officeDocument/2006/relationships/image" Target="../media/image402.png"/><Relationship Id="rId17" Type="http://schemas.openxmlformats.org/officeDocument/2006/relationships/image" Target="../media/image403.png"/><Relationship Id="rId18" Type="http://schemas.openxmlformats.org/officeDocument/2006/relationships/image" Target="../media/image404.png"/><Relationship Id="rId19" Type="http://schemas.openxmlformats.org/officeDocument/2006/relationships/image" Target="../media/image405.png"/><Relationship Id="rId37" Type="http://schemas.openxmlformats.org/officeDocument/2006/relationships/image" Target="../media/image4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4" Type="http://schemas.openxmlformats.org/officeDocument/2006/relationships/image" Target="../media/image426.png"/><Relationship Id="rId5" Type="http://schemas.openxmlformats.org/officeDocument/2006/relationships/image" Target="../media/image427.png"/><Relationship Id="rId6" Type="http://schemas.openxmlformats.org/officeDocument/2006/relationships/image" Target="../media/image428.png"/><Relationship Id="rId7" Type="http://schemas.openxmlformats.org/officeDocument/2006/relationships/image" Target="../media/image429.png"/><Relationship Id="rId8" Type="http://schemas.openxmlformats.org/officeDocument/2006/relationships/image" Target="../media/image430.png"/><Relationship Id="rId9" Type="http://schemas.openxmlformats.org/officeDocument/2006/relationships/image" Target="../media/image431.png"/><Relationship Id="rId10" Type="http://schemas.openxmlformats.org/officeDocument/2006/relationships/image" Target="../media/image4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4" Type="http://schemas.openxmlformats.org/officeDocument/2006/relationships/image" Target="../media/image435.png"/><Relationship Id="rId5" Type="http://schemas.openxmlformats.org/officeDocument/2006/relationships/image" Target="../media/image436.png"/><Relationship Id="rId6" Type="http://schemas.openxmlformats.org/officeDocument/2006/relationships/image" Target="../media/image437.png"/><Relationship Id="rId7" Type="http://schemas.openxmlformats.org/officeDocument/2006/relationships/image" Target="../media/image438.png"/><Relationship Id="rId8" Type="http://schemas.openxmlformats.org/officeDocument/2006/relationships/image" Target="../media/image439.png"/><Relationship Id="rId9" Type="http://schemas.openxmlformats.org/officeDocument/2006/relationships/image" Target="../media/image440.png"/><Relationship Id="rId10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3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1.png"/><Relationship Id="rId12" Type="http://schemas.openxmlformats.org/officeDocument/2006/relationships/image" Target="../media/image452.png"/><Relationship Id="rId13" Type="http://schemas.openxmlformats.org/officeDocument/2006/relationships/image" Target="../media/image453.png"/><Relationship Id="rId14" Type="http://schemas.openxmlformats.org/officeDocument/2006/relationships/image" Target="../media/image454.png"/><Relationship Id="rId15" Type="http://schemas.openxmlformats.org/officeDocument/2006/relationships/image" Target="../media/image455.png"/><Relationship Id="rId16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2.png"/><Relationship Id="rId3" Type="http://schemas.openxmlformats.org/officeDocument/2006/relationships/image" Target="../media/image443.png"/><Relationship Id="rId4" Type="http://schemas.openxmlformats.org/officeDocument/2006/relationships/image" Target="../media/image444.png"/><Relationship Id="rId5" Type="http://schemas.openxmlformats.org/officeDocument/2006/relationships/image" Target="../media/image445.png"/><Relationship Id="rId6" Type="http://schemas.openxmlformats.org/officeDocument/2006/relationships/image" Target="../media/image446.png"/><Relationship Id="rId7" Type="http://schemas.openxmlformats.org/officeDocument/2006/relationships/image" Target="../media/image447.png"/><Relationship Id="rId8" Type="http://schemas.openxmlformats.org/officeDocument/2006/relationships/image" Target="../media/image448.png"/><Relationship Id="rId9" Type="http://schemas.openxmlformats.org/officeDocument/2006/relationships/image" Target="../media/image449.png"/><Relationship Id="rId10" Type="http://schemas.openxmlformats.org/officeDocument/2006/relationships/image" Target="../media/image4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4" Type="http://schemas.openxmlformats.org/officeDocument/2006/relationships/image" Target="../media/image459.png"/><Relationship Id="rId5" Type="http://schemas.openxmlformats.org/officeDocument/2006/relationships/image" Target="../media/image460.png"/><Relationship Id="rId6" Type="http://schemas.openxmlformats.org/officeDocument/2006/relationships/image" Target="../media/image461.png"/><Relationship Id="rId7" Type="http://schemas.openxmlformats.org/officeDocument/2006/relationships/image" Target="../media/image462.png"/><Relationship Id="rId8" Type="http://schemas.openxmlformats.org/officeDocument/2006/relationships/image" Target="../media/image463.png"/><Relationship Id="rId9" Type="http://schemas.openxmlformats.org/officeDocument/2006/relationships/image" Target="../media/image464.png"/><Relationship Id="rId10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4" Type="http://schemas.openxmlformats.org/officeDocument/2006/relationships/image" Target="../media/image468.png"/><Relationship Id="rId5" Type="http://schemas.openxmlformats.org/officeDocument/2006/relationships/image" Target="../media/image469.png"/><Relationship Id="rId6" Type="http://schemas.openxmlformats.org/officeDocument/2006/relationships/image" Target="../media/image470.png"/><Relationship Id="rId7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4" Type="http://schemas.openxmlformats.org/officeDocument/2006/relationships/image" Target="../media/image474.png"/><Relationship Id="rId5" Type="http://schemas.openxmlformats.org/officeDocument/2006/relationships/image" Target="../media/image475.png"/><Relationship Id="rId6" Type="http://schemas.openxmlformats.org/officeDocument/2006/relationships/image" Target="../media/image476.png"/><Relationship Id="rId7" Type="http://schemas.openxmlformats.org/officeDocument/2006/relationships/image" Target="../media/image4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4" Type="http://schemas.openxmlformats.org/officeDocument/2006/relationships/image" Target="../media/image481.png"/><Relationship Id="rId5" Type="http://schemas.openxmlformats.org/officeDocument/2006/relationships/image" Target="../media/image482.png"/><Relationship Id="rId6" Type="http://schemas.openxmlformats.org/officeDocument/2006/relationships/image" Target="../media/image483.png"/><Relationship Id="rId7" Type="http://schemas.openxmlformats.org/officeDocument/2006/relationships/image" Target="../media/image484.png"/><Relationship Id="rId8" Type="http://schemas.openxmlformats.org/officeDocument/2006/relationships/image" Target="../media/image485.png"/><Relationship Id="rId9" Type="http://schemas.openxmlformats.org/officeDocument/2006/relationships/image" Target="../media/image486.png"/><Relationship Id="rId10" Type="http://schemas.openxmlformats.org/officeDocument/2006/relationships/image" Target="../media/image4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20" Type="http://schemas.openxmlformats.org/officeDocument/2006/relationships/oleObject" Target="../embeddings/oleObject25.bin"/><Relationship Id="rId21" Type="http://schemas.openxmlformats.org/officeDocument/2006/relationships/image" Target="../media/image7.wmf"/><Relationship Id="rId22" Type="http://schemas.openxmlformats.org/officeDocument/2006/relationships/oleObject" Target="../embeddings/oleObject26.bin"/><Relationship Id="rId23" Type="http://schemas.openxmlformats.org/officeDocument/2006/relationships/image" Target="../media/image8.wmf"/><Relationship Id="rId24" Type="http://schemas.openxmlformats.org/officeDocument/2006/relationships/oleObject" Target="../embeddings/oleObject27.bin"/><Relationship Id="rId25" Type="http://schemas.openxmlformats.org/officeDocument/2006/relationships/image" Target="../media/image9.wmf"/><Relationship Id="rId10" Type="http://schemas.openxmlformats.org/officeDocument/2006/relationships/oleObject" Target="../embeddings/oleObject21.bin"/><Relationship Id="rId11" Type="http://schemas.openxmlformats.org/officeDocument/2006/relationships/image" Target="../media/image3.pn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oleObject" Target="../embeddings/oleObject22.bin"/><Relationship Id="rId15" Type="http://schemas.openxmlformats.org/officeDocument/2006/relationships/image" Target="../media/image4.png"/><Relationship Id="rId16" Type="http://schemas.openxmlformats.org/officeDocument/2006/relationships/oleObject" Target="../embeddings/oleObject23.bin"/><Relationship Id="rId17" Type="http://schemas.openxmlformats.org/officeDocument/2006/relationships/image" Target="../media/image5.png"/><Relationship Id="rId18" Type="http://schemas.openxmlformats.org/officeDocument/2006/relationships/oleObject" Target="../embeddings/oleObject24.bin"/><Relationship Id="rId19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1.wmf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20.bin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5.jpeg"/><Relationship Id="rId20" Type="http://schemas.openxmlformats.org/officeDocument/2006/relationships/image" Target="../media/image506.jpeg"/><Relationship Id="rId21" Type="http://schemas.openxmlformats.org/officeDocument/2006/relationships/image" Target="../media/image507.jpeg"/><Relationship Id="rId22" Type="http://schemas.openxmlformats.org/officeDocument/2006/relationships/image" Target="../media/image508.jpeg"/><Relationship Id="rId23" Type="http://schemas.openxmlformats.org/officeDocument/2006/relationships/image" Target="../media/image509.jpeg"/><Relationship Id="rId24" Type="http://schemas.openxmlformats.org/officeDocument/2006/relationships/image" Target="../media/image510.jpeg"/><Relationship Id="rId25" Type="http://schemas.openxmlformats.org/officeDocument/2006/relationships/image" Target="../media/image511.jpeg"/><Relationship Id="rId26" Type="http://schemas.openxmlformats.org/officeDocument/2006/relationships/image" Target="../media/image512.jpeg"/><Relationship Id="rId27" Type="http://schemas.openxmlformats.org/officeDocument/2006/relationships/image" Target="../media/image513.jpeg"/><Relationship Id="rId28" Type="http://schemas.openxmlformats.org/officeDocument/2006/relationships/image" Target="../media/image514.jpeg"/><Relationship Id="rId29" Type="http://schemas.openxmlformats.org/officeDocument/2006/relationships/image" Target="../media/image515.jpeg"/><Relationship Id="rId30" Type="http://schemas.openxmlformats.org/officeDocument/2006/relationships/image" Target="../media/image516.jpeg"/><Relationship Id="rId31" Type="http://schemas.openxmlformats.org/officeDocument/2006/relationships/image" Target="../media/image517.jpeg"/><Relationship Id="rId10" Type="http://schemas.openxmlformats.org/officeDocument/2006/relationships/image" Target="../media/image496.jpeg"/><Relationship Id="rId11" Type="http://schemas.openxmlformats.org/officeDocument/2006/relationships/image" Target="../media/image497.jpeg"/><Relationship Id="rId12" Type="http://schemas.openxmlformats.org/officeDocument/2006/relationships/image" Target="../media/image498.jpeg"/><Relationship Id="rId13" Type="http://schemas.openxmlformats.org/officeDocument/2006/relationships/image" Target="../media/image499.jpeg"/><Relationship Id="rId14" Type="http://schemas.openxmlformats.org/officeDocument/2006/relationships/image" Target="../media/image500.jpeg"/><Relationship Id="rId15" Type="http://schemas.openxmlformats.org/officeDocument/2006/relationships/image" Target="../media/image501.jpeg"/><Relationship Id="rId16" Type="http://schemas.openxmlformats.org/officeDocument/2006/relationships/image" Target="../media/image502.jpeg"/><Relationship Id="rId17" Type="http://schemas.openxmlformats.org/officeDocument/2006/relationships/image" Target="../media/image503.jpeg"/><Relationship Id="rId18" Type="http://schemas.openxmlformats.org/officeDocument/2006/relationships/image" Target="../media/image504.jpeg"/><Relationship Id="rId19" Type="http://schemas.openxmlformats.org/officeDocument/2006/relationships/image" Target="../media/image5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8.jpeg"/><Relationship Id="rId3" Type="http://schemas.openxmlformats.org/officeDocument/2006/relationships/image" Target="../media/image489.jpeg"/><Relationship Id="rId4" Type="http://schemas.openxmlformats.org/officeDocument/2006/relationships/image" Target="../media/image490.jpeg"/><Relationship Id="rId5" Type="http://schemas.openxmlformats.org/officeDocument/2006/relationships/image" Target="../media/image491.jpeg"/><Relationship Id="rId6" Type="http://schemas.openxmlformats.org/officeDocument/2006/relationships/image" Target="../media/image492.jpeg"/><Relationship Id="rId7" Type="http://schemas.openxmlformats.org/officeDocument/2006/relationships/image" Target="../media/image493.jpeg"/><Relationship Id="rId8" Type="http://schemas.openxmlformats.org/officeDocument/2006/relationships/image" Target="../media/image49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9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6.png"/><Relationship Id="rId20" Type="http://schemas.openxmlformats.org/officeDocument/2006/relationships/image" Target="../media/image537.png"/><Relationship Id="rId21" Type="http://schemas.openxmlformats.org/officeDocument/2006/relationships/image" Target="../media/image538.png"/><Relationship Id="rId22" Type="http://schemas.openxmlformats.org/officeDocument/2006/relationships/image" Target="../media/image539.png"/><Relationship Id="rId23" Type="http://schemas.openxmlformats.org/officeDocument/2006/relationships/image" Target="../media/image540.png"/><Relationship Id="rId24" Type="http://schemas.openxmlformats.org/officeDocument/2006/relationships/image" Target="../media/image541.png"/><Relationship Id="rId25" Type="http://schemas.openxmlformats.org/officeDocument/2006/relationships/image" Target="../media/image542.png"/><Relationship Id="rId26" Type="http://schemas.openxmlformats.org/officeDocument/2006/relationships/image" Target="../media/image543.png"/><Relationship Id="rId10" Type="http://schemas.openxmlformats.org/officeDocument/2006/relationships/image" Target="../media/image527.png"/><Relationship Id="rId11" Type="http://schemas.openxmlformats.org/officeDocument/2006/relationships/image" Target="../media/image528.png"/><Relationship Id="rId12" Type="http://schemas.openxmlformats.org/officeDocument/2006/relationships/image" Target="../media/image529.png"/><Relationship Id="rId13" Type="http://schemas.openxmlformats.org/officeDocument/2006/relationships/image" Target="../media/image530.png"/><Relationship Id="rId14" Type="http://schemas.openxmlformats.org/officeDocument/2006/relationships/image" Target="../media/image531.png"/><Relationship Id="rId15" Type="http://schemas.openxmlformats.org/officeDocument/2006/relationships/image" Target="../media/image532.png"/><Relationship Id="rId16" Type="http://schemas.openxmlformats.org/officeDocument/2006/relationships/image" Target="../media/image533.png"/><Relationship Id="rId17" Type="http://schemas.openxmlformats.org/officeDocument/2006/relationships/image" Target="../media/image534.png"/><Relationship Id="rId18" Type="http://schemas.openxmlformats.org/officeDocument/2006/relationships/image" Target="../media/image535.png"/><Relationship Id="rId19" Type="http://schemas.openxmlformats.org/officeDocument/2006/relationships/image" Target="../media/image5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0.png"/><Relationship Id="rId4" Type="http://schemas.openxmlformats.org/officeDocument/2006/relationships/image" Target="../media/image521.png"/><Relationship Id="rId5" Type="http://schemas.openxmlformats.org/officeDocument/2006/relationships/image" Target="../media/image522.png"/><Relationship Id="rId6" Type="http://schemas.openxmlformats.org/officeDocument/2006/relationships/image" Target="../media/image523.png"/><Relationship Id="rId7" Type="http://schemas.openxmlformats.org/officeDocument/2006/relationships/image" Target="../media/image524.png"/><Relationship Id="rId8" Type="http://schemas.openxmlformats.org/officeDocument/2006/relationships/image" Target="../media/image52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4" Type="http://schemas.openxmlformats.org/officeDocument/2006/relationships/image" Target="../media/image5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png"/><Relationship Id="rId4" Type="http://schemas.openxmlformats.org/officeDocument/2006/relationships/image" Target="../media/image550.png"/><Relationship Id="rId5" Type="http://schemas.openxmlformats.org/officeDocument/2006/relationships/image" Target="../media/image551.png"/><Relationship Id="rId6" Type="http://schemas.openxmlformats.org/officeDocument/2006/relationships/image" Target="../media/image552.png"/><Relationship Id="rId7" Type="http://schemas.openxmlformats.org/officeDocument/2006/relationships/image" Target="../media/image553.png"/><Relationship Id="rId8" Type="http://schemas.openxmlformats.org/officeDocument/2006/relationships/image" Target="../media/image554.png"/><Relationship Id="rId9" Type="http://schemas.openxmlformats.org/officeDocument/2006/relationships/image" Target="../media/image5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4" Type="http://schemas.openxmlformats.org/officeDocument/2006/relationships/image" Target="../media/image558.png"/><Relationship Id="rId5" Type="http://schemas.openxmlformats.org/officeDocument/2006/relationships/image" Target="../media/image548.png"/><Relationship Id="rId6" Type="http://schemas.openxmlformats.org/officeDocument/2006/relationships/image" Target="../media/image549.png"/><Relationship Id="rId7" Type="http://schemas.openxmlformats.org/officeDocument/2006/relationships/image" Target="../media/image550.png"/><Relationship Id="rId8" Type="http://schemas.openxmlformats.org/officeDocument/2006/relationships/image" Target="../media/image551.png"/><Relationship Id="rId9" Type="http://schemas.openxmlformats.org/officeDocument/2006/relationships/image" Target="../media/image5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7.png"/><Relationship Id="rId3" Type="http://schemas.openxmlformats.org/officeDocument/2006/relationships/image" Target="../media/image55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jpeg"/><Relationship Id="rId12" Type="http://schemas.openxmlformats.org/officeDocument/2006/relationships/image" Target="../media/image74.jpeg"/><Relationship Id="rId13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image" Target="../media/image7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4" Type="http://schemas.openxmlformats.org/officeDocument/2006/relationships/image" Target="../media/image562.jpeg"/><Relationship Id="rId5" Type="http://schemas.openxmlformats.org/officeDocument/2006/relationships/image" Target="../media/image5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jpeg"/><Relationship Id="rId4" Type="http://schemas.openxmlformats.org/officeDocument/2006/relationships/image" Target="../media/image5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8.jpeg"/><Relationship Id="rId4" Type="http://schemas.openxmlformats.org/officeDocument/2006/relationships/image" Target="../media/image5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4" Type="http://schemas.openxmlformats.org/officeDocument/2006/relationships/image" Target="../media/image572.png"/><Relationship Id="rId5" Type="http://schemas.openxmlformats.org/officeDocument/2006/relationships/image" Target="../media/image5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4" Type="http://schemas.openxmlformats.org/officeDocument/2006/relationships/image" Target="../media/image576.jpeg"/><Relationship Id="rId5" Type="http://schemas.openxmlformats.org/officeDocument/2006/relationships/image" Target="../media/image577.png"/><Relationship Id="rId6" Type="http://schemas.openxmlformats.org/officeDocument/2006/relationships/image" Target="../media/image578.jpeg"/><Relationship Id="rId7" Type="http://schemas.openxmlformats.org/officeDocument/2006/relationships/image" Target="../media/image579.png"/><Relationship Id="rId8" Type="http://schemas.openxmlformats.org/officeDocument/2006/relationships/image" Target="../media/image580.jpeg"/><Relationship Id="rId9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4.png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jpeg"/><Relationship Id="rId12" Type="http://schemas.openxmlformats.org/officeDocument/2006/relationships/image" Target="../media/image590.png"/><Relationship Id="rId13" Type="http://schemas.openxmlformats.org/officeDocument/2006/relationships/image" Target="../media/image88.jpeg"/><Relationship Id="rId14" Type="http://schemas.openxmlformats.org/officeDocument/2006/relationships/image" Target="../media/image591.png"/><Relationship Id="rId15" Type="http://schemas.openxmlformats.org/officeDocument/2006/relationships/image" Target="../media/image592.jpeg"/><Relationship Id="rId16" Type="http://schemas.openxmlformats.org/officeDocument/2006/relationships/image" Target="../media/image5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2.png"/><Relationship Id="rId4" Type="http://schemas.openxmlformats.org/officeDocument/2006/relationships/image" Target="../media/image583.png"/><Relationship Id="rId5" Type="http://schemas.openxmlformats.org/officeDocument/2006/relationships/image" Target="../media/image584.png"/><Relationship Id="rId6" Type="http://schemas.openxmlformats.org/officeDocument/2006/relationships/image" Target="../media/image585.png"/><Relationship Id="rId7" Type="http://schemas.openxmlformats.org/officeDocument/2006/relationships/image" Target="../media/image586.png"/><Relationship Id="rId8" Type="http://schemas.openxmlformats.org/officeDocument/2006/relationships/image" Target="../media/image587.png"/><Relationship Id="rId9" Type="http://schemas.openxmlformats.org/officeDocument/2006/relationships/image" Target="../media/image588.png"/><Relationship Id="rId10" Type="http://schemas.openxmlformats.org/officeDocument/2006/relationships/image" Target="../media/image58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594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6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jpeg"/><Relationship Id="rId12" Type="http://schemas.openxmlformats.org/officeDocument/2006/relationships/image" Target="../media/image86.jpeg"/><Relationship Id="rId13" Type="http://schemas.openxmlformats.org/officeDocument/2006/relationships/image" Target="../media/image87.jpeg"/><Relationship Id="rId14" Type="http://schemas.openxmlformats.org/officeDocument/2006/relationships/image" Target="../media/image88.jpeg"/><Relationship Id="rId15" Type="http://schemas.openxmlformats.org/officeDocument/2006/relationships/image" Target="../media/image89.jpeg"/><Relationship Id="rId16" Type="http://schemas.openxmlformats.org/officeDocument/2006/relationships/image" Target="../media/image90.jpeg"/><Relationship Id="rId17" Type="http://schemas.openxmlformats.org/officeDocument/2006/relationships/image" Target="../media/image91.jpeg"/><Relationship Id="rId18" Type="http://schemas.openxmlformats.org/officeDocument/2006/relationships/image" Target="../media/image92.jpeg"/><Relationship Id="rId19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jpeg"/><Relationship Id="rId9" Type="http://schemas.openxmlformats.org/officeDocument/2006/relationships/image" Target="../media/image83.jpeg"/><Relationship Id="rId10" Type="http://schemas.openxmlformats.org/officeDocument/2006/relationships/image" Target="../media/image8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096" y="1447800"/>
            <a:ext cx="919279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Generative Models of Image Patterns</a:t>
            </a:r>
          </a:p>
          <a:p>
            <a:pPr algn="ctr"/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Ying </a:t>
            </a:r>
            <a:r>
              <a:rPr lang="en-US" sz="2400" dirty="0" err="1" smtClean="0">
                <a:latin typeface="Arial"/>
                <a:cs typeface="Arial"/>
              </a:rPr>
              <a:t>Nian</a:t>
            </a:r>
            <a:r>
              <a:rPr lang="en-US" sz="2400" dirty="0" smtClean="0">
                <a:latin typeface="Arial"/>
                <a:cs typeface="Arial"/>
              </a:rPr>
              <a:t> Wu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UCLA Department of Statistics</a:t>
            </a:r>
          </a:p>
          <a:p>
            <a:pPr algn="ctr"/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with </a:t>
            </a:r>
            <a:r>
              <a:rPr lang="en-US" sz="2000" dirty="0" err="1" smtClean="0">
                <a:latin typeface="Arial"/>
                <a:cs typeface="Arial"/>
              </a:rPr>
              <a:t>Jianwen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Xie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 err="1" smtClean="0">
                <a:latin typeface="Arial"/>
                <a:cs typeface="Arial"/>
              </a:rPr>
              <a:t>Wenze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Hu</a:t>
            </a:r>
            <a:r>
              <a:rPr lang="en-US" sz="2000" dirty="0" smtClean="0">
                <a:latin typeface="Arial"/>
                <a:cs typeface="Arial"/>
              </a:rPr>
              <a:t>, Song-Chun Zhu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Nov 20, 2013 @ UCLA </a:t>
            </a:r>
            <a:r>
              <a:rPr lang="en-US" sz="1600" dirty="0" err="1" smtClean="0">
                <a:latin typeface="Arial"/>
                <a:cs typeface="Arial"/>
              </a:rPr>
              <a:t>Biostat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\zebra\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0284" y="2286000"/>
            <a:ext cx="1153716" cy="914400"/>
          </a:xfrm>
          <a:prstGeom prst="rect">
            <a:avLst/>
          </a:prstGeom>
          <a:noFill/>
        </p:spPr>
      </p:pic>
      <p:pic>
        <p:nvPicPr>
          <p:cNvPr id="3" name="Picture 3" descr="C:\Users\user\Desktop\Image\zebra\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4884" y="2286000"/>
            <a:ext cx="1110852" cy="914399"/>
          </a:xfrm>
          <a:prstGeom prst="rect">
            <a:avLst/>
          </a:prstGeom>
          <a:noFill/>
        </p:spPr>
      </p:pic>
      <p:pic>
        <p:nvPicPr>
          <p:cNvPr id="4" name="Picture 4" descr="C:\Users\user\Desktop\Image\zebra\z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67" y="2286000"/>
            <a:ext cx="1092995" cy="914401"/>
          </a:xfrm>
          <a:prstGeom prst="rect">
            <a:avLst/>
          </a:prstGeom>
          <a:noFill/>
        </p:spPr>
      </p:pic>
      <p:pic>
        <p:nvPicPr>
          <p:cNvPr id="5" name="Picture 5" descr="C:\Users\user\Desktop\Image\zebra\z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284" y="2286000"/>
            <a:ext cx="1143000" cy="914177"/>
          </a:xfrm>
          <a:prstGeom prst="rect">
            <a:avLst/>
          </a:prstGeom>
          <a:noFill/>
        </p:spPr>
      </p:pic>
      <p:pic>
        <p:nvPicPr>
          <p:cNvPr id="6" name="Picture 6" descr="C:\Users\user\Desktop\Image\zebra\z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884" y="2285999"/>
            <a:ext cx="1143000" cy="920151"/>
          </a:xfrm>
          <a:prstGeom prst="rect">
            <a:avLst/>
          </a:prstGeom>
          <a:noFill/>
        </p:spPr>
      </p:pic>
      <p:pic>
        <p:nvPicPr>
          <p:cNvPr id="7" name="Picture 7" descr="C:\Users\user\Desktop\Image\zebra\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484" y="2285999"/>
            <a:ext cx="1143000" cy="923053"/>
          </a:xfrm>
          <a:prstGeom prst="rect">
            <a:avLst/>
          </a:prstGeom>
          <a:noFill/>
        </p:spPr>
      </p:pic>
      <p:pic>
        <p:nvPicPr>
          <p:cNvPr id="8" name="Picture 8" descr="C:\Users\user\Desktop\Image\zebra\z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510" y="2286000"/>
            <a:ext cx="1171574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69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5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93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at.ucla.edu/%7Ejxie/iFRAME/detection_new/zebra3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2064774" cy="1351936"/>
          </a:xfrm>
          <a:prstGeom prst="rect">
            <a:avLst/>
          </a:prstGeom>
          <a:noFill/>
        </p:spPr>
      </p:pic>
      <p:pic>
        <p:nvPicPr>
          <p:cNvPr id="1028" name="Picture 4" descr="http://www.stat.ucla.edu/%7Ejxie/iFRAME/detection_new/zebra3/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"/>
            <a:ext cx="2402758" cy="1351936"/>
          </a:xfrm>
          <a:prstGeom prst="rect">
            <a:avLst/>
          </a:prstGeom>
          <a:noFill/>
        </p:spPr>
      </p:pic>
      <p:pic>
        <p:nvPicPr>
          <p:cNvPr id="1030" name="Picture 6" descr="http://www.stat.ucla.edu/%7Ejxie/iFRAME/detection_new/zebra3/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28800"/>
            <a:ext cx="1825113" cy="1351936"/>
          </a:xfrm>
          <a:prstGeom prst="rect">
            <a:avLst/>
          </a:prstGeom>
          <a:noFill/>
        </p:spPr>
      </p:pic>
      <p:pic>
        <p:nvPicPr>
          <p:cNvPr id="1032" name="Picture 8" descr="http://www.stat.ucla.edu/%7Ejxie/iFRAME/detection_new/zebra3/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828800"/>
            <a:ext cx="2230694" cy="1351936"/>
          </a:xfrm>
          <a:prstGeom prst="rect">
            <a:avLst/>
          </a:prstGeom>
          <a:noFill/>
        </p:spPr>
      </p:pic>
      <p:pic>
        <p:nvPicPr>
          <p:cNvPr id="1034" name="Picture 10" descr="http://www.stat.ucla.edu/%7Ejxie/iFRAME/detection_new/zebra3/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429000"/>
            <a:ext cx="1905000" cy="1351936"/>
          </a:xfrm>
          <a:prstGeom prst="rect">
            <a:avLst/>
          </a:prstGeom>
          <a:noFill/>
        </p:spPr>
      </p:pic>
      <p:pic>
        <p:nvPicPr>
          <p:cNvPr id="1036" name="Picture 12" descr="http://www.stat.ucla.edu/%7Ejxie/iFRAME/detection_new/zebra3/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3429000"/>
            <a:ext cx="2052484" cy="1351936"/>
          </a:xfrm>
          <a:prstGeom prst="rect">
            <a:avLst/>
          </a:prstGeom>
          <a:noFill/>
        </p:spPr>
      </p:pic>
      <p:pic>
        <p:nvPicPr>
          <p:cNvPr id="1038" name="Picture 14" descr="http://www.stat.ucla.edu/%7Ejxie/iFRAME/detection_new/zebra3/1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304800"/>
            <a:ext cx="2734597" cy="1351936"/>
          </a:xfrm>
          <a:prstGeom prst="rect">
            <a:avLst/>
          </a:prstGeom>
          <a:noFill/>
        </p:spPr>
      </p:pic>
      <p:pic>
        <p:nvPicPr>
          <p:cNvPr id="1040" name="Picture 16" descr="http://www.stat.ucla.edu/%7Ejxie/iFRAME/detection_new/zebra3/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828800"/>
            <a:ext cx="1905000" cy="1351936"/>
          </a:xfrm>
          <a:prstGeom prst="rect">
            <a:avLst/>
          </a:prstGeom>
          <a:noFill/>
        </p:spPr>
      </p:pic>
      <p:pic>
        <p:nvPicPr>
          <p:cNvPr id="1042" name="Picture 18" descr="http://www.stat.ucla.edu/%7Ejxie/iFRAME/detection_new/zebra3/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801" y="3429001"/>
            <a:ext cx="2209799" cy="1377212"/>
          </a:xfrm>
          <a:prstGeom prst="rect">
            <a:avLst/>
          </a:prstGeom>
          <a:noFill/>
        </p:spPr>
      </p:pic>
      <p:pic>
        <p:nvPicPr>
          <p:cNvPr id="1044" name="Picture 20" descr="http://www.stat.ucla.edu/%7Ejxie/iFRAME/detection_new/zebra3/1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4994729"/>
            <a:ext cx="1981200" cy="1482531"/>
          </a:xfrm>
          <a:prstGeom prst="rect">
            <a:avLst/>
          </a:prstGeom>
          <a:noFill/>
        </p:spPr>
      </p:pic>
      <p:pic>
        <p:nvPicPr>
          <p:cNvPr id="1046" name="Picture 22" descr="http://www.stat.ucla.edu/%7Ejxie/iFRAME/detection_new/zebra3/1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7000" y="4991100"/>
            <a:ext cx="2286000" cy="1524001"/>
          </a:xfrm>
          <a:prstGeom prst="rect">
            <a:avLst/>
          </a:prstGeom>
          <a:noFill/>
        </p:spPr>
      </p:pic>
      <p:pic>
        <p:nvPicPr>
          <p:cNvPr id="1048" name="Picture 24" descr="http://www.stat.ucla.edu/%7Ejxie/iFRAME/detection_new/zebra3/1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5029200"/>
            <a:ext cx="2438399" cy="1494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sparseFRAMEcode\image\lion\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412" y="2362199"/>
            <a:ext cx="969188" cy="914399"/>
          </a:xfrm>
          <a:prstGeom prst="rect">
            <a:avLst/>
          </a:prstGeom>
          <a:noFill/>
        </p:spPr>
      </p:pic>
      <p:pic>
        <p:nvPicPr>
          <p:cNvPr id="3" name="Picture 2" descr="C:\Users\user\Desktop\sparseFRAMEcode\image\lion\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362200"/>
            <a:ext cx="914812" cy="884528"/>
          </a:xfrm>
          <a:prstGeom prst="rect">
            <a:avLst/>
          </a:prstGeom>
          <a:noFill/>
        </p:spPr>
      </p:pic>
      <p:pic>
        <p:nvPicPr>
          <p:cNvPr id="4" name="Picture 3" descr="C:\Users\user\Desktop\sparseFRAMEcode\image\lion\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012" y="2362199"/>
            <a:ext cx="991829" cy="914812"/>
          </a:xfrm>
          <a:prstGeom prst="rect">
            <a:avLst/>
          </a:prstGeom>
          <a:noFill/>
        </p:spPr>
      </p:pic>
      <p:pic>
        <p:nvPicPr>
          <p:cNvPr id="5" name="Picture 4" descr="C:\Users\user\Desktop\sparseFRAMEcode\image\lion\A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2013" y="2362199"/>
            <a:ext cx="990600" cy="866775"/>
          </a:xfrm>
          <a:prstGeom prst="rect">
            <a:avLst/>
          </a:prstGeom>
          <a:noFill/>
        </p:spPr>
      </p:pic>
      <p:pic>
        <p:nvPicPr>
          <p:cNvPr id="6" name="Picture 5" descr="C:\Users\user\Desktop\sparseFRAMEcode\image\lion\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412" y="2362199"/>
            <a:ext cx="844442" cy="897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86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parseFRAMEcode\document\images\Reconstructed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533400"/>
            <a:ext cx="3924300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sparseFRAMEcode\document\images\ReconstructedImag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5105400"/>
            <a:ext cx="3924300" cy="952500"/>
          </a:xfrm>
          <a:prstGeom prst="rect">
            <a:avLst/>
          </a:prstGeom>
          <a:noFill/>
        </p:spPr>
      </p:pic>
      <p:pic>
        <p:nvPicPr>
          <p:cNvPr id="2052" name="Picture 4" descr="C:\Users\user\Desktop\sparseFRAMEcode\document\images\ReconstructedImag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62400"/>
            <a:ext cx="3924300" cy="952500"/>
          </a:xfrm>
          <a:prstGeom prst="rect">
            <a:avLst/>
          </a:prstGeom>
          <a:noFill/>
        </p:spPr>
      </p:pic>
      <p:pic>
        <p:nvPicPr>
          <p:cNvPr id="2053" name="Picture 5" descr="C:\Users\user\Desktop\sparseFRAMEcode\document\images\ReconstructedImag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819400"/>
            <a:ext cx="3924300" cy="952500"/>
          </a:xfrm>
          <a:prstGeom prst="rect">
            <a:avLst/>
          </a:prstGeom>
          <a:noFill/>
        </p:spPr>
      </p:pic>
      <p:pic>
        <p:nvPicPr>
          <p:cNvPr id="2054" name="Picture 6" descr="C:\Users\user\Desktop\sparseFRAMEcode\document\images\ReconstructedImage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676400"/>
            <a:ext cx="39243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parseFRAMEcode\synthesizedImage\EachChainReconSyn\reconstruct_chain-00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562600"/>
            <a:ext cx="952500" cy="952500"/>
          </a:xfrm>
          <a:prstGeom prst="rect">
            <a:avLst/>
          </a:prstGeom>
          <a:noFill/>
        </p:spPr>
      </p:pic>
      <p:pic>
        <p:nvPicPr>
          <p:cNvPr id="1027" name="Picture 3" descr="C:\Users\user\Desktop\sparseFRAMEcode\synthesizedImage\EachChainReconSyn\reconstruct_chain-00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562600"/>
            <a:ext cx="952500" cy="952500"/>
          </a:xfrm>
          <a:prstGeom prst="rect">
            <a:avLst/>
          </a:prstGeom>
          <a:noFill/>
        </p:spPr>
      </p:pic>
      <p:pic>
        <p:nvPicPr>
          <p:cNvPr id="1028" name="Picture 4" descr="C:\Users\user\Desktop\sparseFRAMEcode\synthesizedImage\EachChainReconSyn\reconstruct_chain-0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562600"/>
            <a:ext cx="952500" cy="952500"/>
          </a:xfrm>
          <a:prstGeom prst="rect">
            <a:avLst/>
          </a:prstGeom>
          <a:noFill/>
        </p:spPr>
      </p:pic>
      <p:pic>
        <p:nvPicPr>
          <p:cNvPr id="1029" name="Picture 5" descr="C:\Users\user\Desktop\sparseFRAMEcode\synthesizedImage\EachChainReconSyn\reconstruct_chain-00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0" name="Picture 6" descr="C:\Users\user\Desktop\sparseFRAMEcode\synthesizedImage\EachChainReconSyn\reconstruct_chain-0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1" name="Picture 7" descr="C:\Users\user\Desktop\sparseFRAMEcode\synthesizedImage\EachChainReconSyn\reconstruct_chain-00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2" name="Picture 8" descr="C:\Users\user\Desktop\sparseFRAMEcode\synthesizedImage\EachChainReconSyn\reconstruct_chain-001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3" name="Picture 9" descr="C:\Users\user\Desktop\sparseFRAMEcode\synthesizedImage\EachChainReconSyn\reconstruct_chain-00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C:\Users\user\Desktop\sparseFRAMEcode\synthesizedImage\EachChainReconSyn\reconstruct_chain-00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5" name="Picture 11" descr="C:\Users\user\Desktop\sparseFRAMEcode\synthesizedImage\EachChainReconSyn\reconstruct_chain-001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6" name="Picture 12" descr="C:\Users\user\Desktop\sparseFRAMEcode\synthesizedImage\EachChainReconSyn\reconstruct_chain-001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7" name="Picture 13" descr="C:\Users\user\Desktop\sparseFRAMEcode\synthesizedImage\EachChainReconSyn\reconstruct_chain-001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716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8" name="Picture 14" descr="C:\Users\user\Desktop\sparseFRAMEcode\synthesizedImage\EachChainReconSyn\reconstruct_chain-002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05600" y="3429000"/>
            <a:ext cx="952500" cy="952500"/>
          </a:xfrm>
          <a:prstGeom prst="rect">
            <a:avLst/>
          </a:prstGeom>
          <a:noFill/>
        </p:spPr>
      </p:pic>
      <p:pic>
        <p:nvPicPr>
          <p:cNvPr id="1039" name="Picture 15" descr="C:\Users\user\Desktop\sparseFRAMEcode\synthesizedImage\EachChainReconSyn\reconstruct_chain-002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388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0" name="Picture 16" descr="C:\Users\user\Desktop\sparseFRAMEcode\synthesizedImage\EachChainReconSyn\reconstruct_chain-002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1" name="Picture 17" descr="C:\Users\user\Desktop\sparseFRAMEcode\synthesizedImage\EachChainReconSyn\reconstruct_chain-002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052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2" name="Picture 18" descr="C:\Users\user\Desktop\sparseFRAMEcode\synthesizedImage\EachChainReconSyn\reconstruct_chain-002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3" name="Picture 19" descr="C:\Users\user\Desktop\sparseFRAMEcode\synthesizedImage\EachChainReconSyn\reconstruct_chain-0025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716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4" name="Picture 20" descr="C:\Users\user\Desktop\sparseFRAMEcode\synthesizedImage\EachChainReconSyn\reconstruct_chain-0026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056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5" name="Picture 21" descr="C:\Users\user\Desktop\sparseFRAMEcode\synthesizedImage\EachChainReconSyn\reconstruct_chain-0027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388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6" name="Picture 22" descr="C:\Users\user\Desktop\sparseFRAMEcode\synthesizedImage\EachChainReconSyn\reconstruct_chain-0028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5720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7" name="Picture 23" descr="C:\Users\user\Desktop\sparseFRAMEcode\synthesizedImage\EachChainReconSyn\reconstruct_chain-0029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052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8" name="Picture 24" descr="C:\Users\user\Desktop\sparseFRAMEcode\synthesizedImage\EachChainReconSyn\reconstruct_chain-0030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384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9" name="Picture 25" descr="C:\Users\user\Desktop\sparseFRAMEcode\synthesizedImage\EachChainReconSyn\reconstruct_chain-003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371600" y="2362200"/>
            <a:ext cx="952500" cy="952500"/>
          </a:xfrm>
          <a:prstGeom prst="rect">
            <a:avLst/>
          </a:prstGeom>
          <a:noFill/>
        </p:spPr>
      </p:pic>
      <p:pic>
        <p:nvPicPr>
          <p:cNvPr id="1050" name="Picture 26" descr="C:\Users\user\Desktop\sparseFRAMEcode\synthesizedImage\EachChainReconSyn\reconstruct_chain-003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7056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1" name="Picture 27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388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2" name="Picture 28" descr="C:\Users\user\Desktop\sparseFRAMEcode\synthesizedImage\EachChainReconSyn\reconstruct_chain-0034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5720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3" name="Picture 29" descr="C:\Users\user\Desktop\sparseFRAMEcode\synthesizedImage\EachChainReconSyn\reconstruct_chain-0035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5052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4" name="Picture 30" descr="C:\Users\user\Desktop\sparseFRAMEcode\synthesizedImage\EachChainReconSyn\reconstruct_chain-0036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4384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5" name="Picture 31" descr="C:\Users\user\Desktop\sparseFRAMEcode\synthesizedImage\EachChainReconSyn\reconstruct_chain-0001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3716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6" name="Picture 32" descr="C:\Users\user\Desktop\sparseFRAMEcode\synthesizedImage\EachChainReconSyn\reconstruct_chain-0002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705600" y="228600"/>
            <a:ext cx="952500" cy="952500"/>
          </a:xfrm>
          <a:prstGeom prst="rect">
            <a:avLst/>
          </a:prstGeom>
          <a:noFill/>
        </p:spPr>
      </p:pic>
      <p:pic>
        <p:nvPicPr>
          <p:cNvPr id="1057" name="Picture 33" descr="C:\Users\user\Desktop\sparseFRAMEcode\synthesizedImage\EachChainReconSyn\reconstruct_chain-0003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638800" y="228600"/>
            <a:ext cx="952500" cy="952500"/>
          </a:xfrm>
          <a:prstGeom prst="rect">
            <a:avLst/>
          </a:prstGeom>
          <a:noFill/>
        </p:spPr>
      </p:pic>
      <p:pic>
        <p:nvPicPr>
          <p:cNvPr id="1058" name="Picture 34" descr="C:\Users\user\Desktop\sparseFRAMEcode\synthesizedImage\EachChainReconSyn\reconstruct_chain-0004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572000" y="228600"/>
            <a:ext cx="952500" cy="952500"/>
          </a:xfrm>
          <a:prstGeom prst="rect">
            <a:avLst/>
          </a:prstGeom>
          <a:noFill/>
        </p:spPr>
      </p:pic>
      <p:pic>
        <p:nvPicPr>
          <p:cNvPr id="1059" name="Picture 35" descr="C:\Users\user\Desktop\sparseFRAMEcode\synthesizedImage\EachChainReconSyn\reconstruct_chain-0005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505200" y="228600"/>
            <a:ext cx="952500" cy="952500"/>
          </a:xfrm>
          <a:prstGeom prst="rect">
            <a:avLst/>
          </a:prstGeom>
          <a:noFill/>
        </p:spPr>
      </p:pic>
      <p:pic>
        <p:nvPicPr>
          <p:cNvPr id="1060" name="Picture 36" descr="C:\Users\user\Desktop\sparseFRAMEcode\synthesizedImage\EachChainReconSyn\reconstruct_chain-0006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438400" y="228600"/>
            <a:ext cx="952500" cy="952500"/>
          </a:xfrm>
          <a:prstGeom prst="rect">
            <a:avLst/>
          </a:prstGeom>
          <a:noFill/>
        </p:spPr>
      </p:pic>
      <p:pic>
        <p:nvPicPr>
          <p:cNvPr id="1061" name="Picture 37" descr="C:\Users\user\Desktop\sparseFRAMEcode\synthesizedImage\EachChainReconSyn\reconstruct_chain-0007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371600" y="2286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vpr\cvpr\detection_sparseFrame\lion\testing\detection-0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05000"/>
            <a:ext cx="1898319" cy="1269094"/>
          </a:xfrm>
          <a:prstGeom prst="rect">
            <a:avLst/>
          </a:prstGeom>
          <a:noFill/>
        </p:spPr>
      </p:pic>
      <p:pic>
        <p:nvPicPr>
          <p:cNvPr id="3075" name="Picture 3" descr="C:\Users\user\Desktop\cvpr\cvpr\detection_sparseFrame\lion\testing\detection-0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1919017" cy="1069209"/>
          </a:xfrm>
          <a:prstGeom prst="rect">
            <a:avLst/>
          </a:prstGeom>
          <a:noFill/>
        </p:spPr>
      </p:pic>
      <p:pic>
        <p:nvPicPr>
          <p:cNvPr id="3076" name="Picture 4" descr="C:\Users\user\Desktop\cvpr\cvpr\detection_sparseFrame\lion\testing\detection-00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28600"/>
            <a:ext cx="1907189" cy="1432905"/>
          </a:xfrm>
          <a:prstGeom prst="rect">
            <a:avLst/>
          </a:prstGeom>
          <a:noFill/>
        </p:spPr>
      </p:pic>
      <p:pic>
        <p:nvPicPr>
          <p:cNvPr id="3077" name="Picture 5" descr="C:\Users\user\Desktop\cvpr\cvpr\detection_sparseFrame\lion\testing\detection-00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905000"/>
            <a:ext cx="1698434" cy="1267320"/>
          </a:xfrm>
          <a:prstGeom prst="rect">
            <a:avLst/>
          </a:prstGeom>
          <a:noFill/>
        </p:spPr>
      </p:pic>
      <p:pic>
        <p:nvPicPr>
          <p:cNvPr id="3078" name="Picture 6" descr="C:\Users\user\Desktop\cvpr\cvpr\detection_sparseFrame\lion\testing\detection-0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276600"/>
            <a:ext cx="1995897" cy="1353070"/>
          </a:xfrm>
          <a:prstGeom prst="rect">
            <a:avLst/>
          </a:prstGeom>
          <a:noFill/>
        </p:spPr>
      </p:pic>
      <p:pic>
        <p:nvPicPr>
          <p:cNvPr id="3079" name="Picture 7" descr="C:\Users\user\Desktop\cvpr\cvpr\detection_sparseFrame\lion\testing\detection-00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276600"/>
            <a:ext cx="1764077" cy="1178613"/>
          </a:xfrm>
          <a:prstGeom prst="rect">
            <a:avLst/>
          </a:prstGeom>
          <a:noFill/>
        </p:spPr>
      </p:pic>
      <p:pic>
        <p:nvPicPr>
          <p:cNvPr id="3080" name="Picture 8" descr="C:\Users\user\Desktop\cvpr\cvpr\detection_sparseFrame\lion\testing\detection-000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24200"/>
            <a:ext cx="1868751" cy="1239526"/>
          </a:xfrm>
          <a:prstGeom prst="rect">
            <a:avLst/>
          </a:prstGeom>
          <a:noFill/>
        </p:spPr>
      </p:pic>
      <p:pic>
        <p:nvPicPr>
          <p:cNvPr id="3081" name="Picture 9" descr="C:\Users\user\Desktop\cvpr\cvpr\detection_sparseFrame\lion\testing\detection-00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5181600"/>
            <a:ext cx="2057400" cy="1157915"/>
          </a:xfrm>
          <a:prstGeom prst="rect">
            <a:avLst/>
          </a:prstGeom>
          <a:noFill/>
        </p:spPr>
      </p:pic>
      <p:pic>
        <p:nvPicPr>
          <p:cNvPr id="3082" name="Picture 10" descr="C:\Users\user\Desktop\cvpr\cvpr\detection_sparseFrame\lion\testing\detection-001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5029200"/>
            <a:ext cx="2066271" cy="1221785"/>
          </a:xfrm>
          <a:prstGeom prst="rect">
            <a:avLst/>
          </a:prstGeom>
          <a:noFill/>
        </p:spPr>
      </p:pic>
      <p:pic>
        <p:nvPicPr>
          <p:cNvPr id="3083" name="Picture 11" descr="C:\Users\user\Desktop\cvpr\cvpr\detection_sparseFrame\lion\testing\detection-00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876800"/>
            <a:ext cx="1968692" cy="1394466"/>
          </a:xfrm>
          <a:prstGeom prst="rect">
            <a:avLst/>
          </a:prstGeom>
          <a:noFill/>
        </p:spPr>
      </p:pic>
      <p:pic>
        <p:nvPicPr>
          <p:cNvPr id="3084" name="Picture 12" descr="C:\Users\user\Desktop\cvpr\cvpr\detection_sparseFrame\lion\testing\detection-00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0401" y="228600"/>
            <a:ext cx="2034336" cy="1137809"/>
          </a:xfrm>
          <a:prstGeom prst="rect">
            <a:avLst/>
          </a:prstGeom>
          <a:noFill/>
        </p:spPr>
      </p:pic>
      <p:pic>
        <p:nvPicPr>
          <p:cNvPr id="3085" name="Picture 13" descr="C:\Users\user\Desktop\cvpr\cvpr\detection_sparseFrame\lion\testing\detection-00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0" y="228600"/>
            <a:ext cx="1814344" cy="1208183"/>
          </a:xfrm>
          <a:prstGeom prst="rect">
            <a:avLst/>
          </a:prstGeom>
          <a:noFill/>
        </p:spPr>
      </p:pic>
      <p:pic>
        <p:nvPicPr>
          <p:cNvPr id="3086" name="Picture 14" descr="C:\Users\user\Desktop\cvpr\cvpr\detection_sparseFrame\lion\testing\detection-001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1905000"/>
            <a:ext cx="1973424" cy="1309899"/>
          </a:xfrm>
          <a:prstGeom prst="rect">
            <a:avLst/>
          </a:prstGeom>
          <a:noFill/>
        </p:spPr>
      </p:pic>
      <p:pic>
        <p:nvPicPr>
          <p:cNvPr id="3087" name="Picture 15" descr="C:\Users\user\Desktop\cvpr\cvpr\detection_sparseFrame\lion\testing\detection-00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8400" y="3276600"/>
            <a:ext cx="1328232" cy="1621555"/>
          </a:xfrm>
          <a:prstGeom prst="rect">
            <a:avLst/>
          </a:prstGeom>
          <a:noFill/>
        </p:spPr>
      </p:pic>
      <p:pic>
        <p:nvPicPr>
          <p:cNvPr id="3088" name="Picture 16" descr="C:\Users\user\Desktop\cvpr\cvpr\detection_sparseFrame\lion\testing\detection-0016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5600" y="5105400"/>
            <a:ext cx="1957457" cy="1341833"/>
          </a:xfrm>
          <a:prstGeom prst="rect">
            <a:avLst/>
          </a:prstGeom>
          <a:noFill/>
        </p:spPr>
      </p:pic>
      <p:pic>
        <p:nvPicPr>
          <p:cNvPr id="3089" name="Picture 17" descr="C:\Users\user\Desktop\cvpr\cvpr\detection_sparseFrame\lion\testing\detection-0017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28600"/>
            <a:ext cx="1012437" cy="1535214"/>
          </a:xfrm>
          <a:prstGeom prst="rect">
            <a:avLst/>
          </a:prstGeom>
          <a:noFill/>
        </p:spPr>
      </p:pic>
      <p:pic>
        <p:nvPicPr>
          <p:cNvPr id="3090" name="Picture 18" descr="C:\Users\user\Desktop\cvpr\cvpr\detection_sparseFrame\lion\testing\detection-000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9000" y="228600"/>
            <a:ext cx="1919017" cy="107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 descr="bruin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800600"/>
            <a:ext cx="325676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5" name="Picture 4" descr="gfc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7951"/>
            <a:ext cx="3657600" cy="2754217"/>
          </a:xfrm>
          <a:prstGeom prst="rect">
            <a:avLst/>
          </a:prstGeom>
        </p:spPr>
      </p:pic>
      <p:pic>
        <p:nvPicPr>
          <p:cNvPr id="6" name="Picture 5" descr="gfs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8999"/>
            <a:ext cx="3657600" cy="2754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6248400"/>
            <a:ext cx="466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Dictionary: basis functions, filters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914400"/>
            <a:ext cx="1447800" cy="5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4" name="Picture 33" descr="bruin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19600"/>
            <a:ext cx="6705600" cy="10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9100" y="281940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fine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667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Visio" r:id="rId3" imgW="3240720" imgH="3312720" progId="Visio.Drawing.11">
                  <p:embed/>
                </p:oleObj>
              </mc:Choice>
              <mc:Fallback>
                <p:oleObj name="Visio" r:id="rId3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985838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l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2971800" y="2514600"/>
          <a:ext cx="102076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Image" r:id="rId8" imgW="2374603" imgH="1790476" progId="Photoshop.Image.6">
                  <p:embed/>
                </p:oleObj>
              </mc:Choice>
              <mc:Fallback>
                <p:oleObj name="Image" r:id="rId8" imgW="2374603" imgH="179047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514600"/>
                        <a:ext cx="102076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1828800" y="2514600"/>
          <a:ext cx="104298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Image" r:id="rId10" imgW="939683" imgH="672779" progId="Photoshop.Image.6">
                  <p:embed/>
                </p:oleObj>
              </mc:Choice>
              <mc:Fallback>
                <p:oleObj name="Image" r:id="rId10" imgW="939683" imgH="67277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14600"/>
                        <a:ext cx="104298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0" descr="fengye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76400"/>
            <a:ext cx="1047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engy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676400"/>
            <a:ext cx="992188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27"/>
          <p:cNvGraphicFramePr>
            <a:graphicFrameLocks noChangeAspect="1"/>
          </p:cNvGraphicFramePr>
          <p:nvPr/>
        </p:nvGraphicFramePr>
        <p:xfrm>
          <a:off x="1638300" y="1676400"/>
          <a:ext cx="108426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Image" r:id="rId14" imgW="2031746" imgH="1383639" progId="Photoshop.Image.6">
                  <p:embed/>
                </p:oleObj>
              </mc:Choice>
              <mc:Fallback>
                <p:oleObj name="Image" r:id="rId14" imgW="2031746" imgH="138363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1676400"/>
                        <a:ext cx="1084263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8"/>
          <p:cNvGraphicFramePr>
            <a:graphicFrameLocks noChangeAspect="1"/>
          </p:cNvGraphicFramePr>
          <p:nvPr/>
        </p:nvGraphicFramePr>
        <p:xfrm>
          <a:off x="6057900" y="1676400"/>
          <a:ext cx="11033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Image" r:id="rId16" imgW="4393651" imgH="2907937" progId="Photoshop.Image.6">
                  <p:embed/>
                </p:oleObj>
              </mc:Choice>
              <mc:Fallback>
                <p:oleObj name="Image" r:id="rId16" imgW="4393651" imgH="290793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1676400"/>
                        <a:ext cx="11033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9"/>
          <p:cNvGraphicFramePr>
            <a:graphicFrameLocks noChangeAspect="1"/>
          </p:cNvGraphicFramePr>
          <p:nvPr/>
        </p:nvGraphicFramePr>
        <p:xfrm>
          <a:off x="4991100" y="1676400"/>
          <a:ext cx="9921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Image" r:id="rId18" imgW="5460317" imgH="4012698" progId="Photoshop.Image.6">
                  <p:embed/>
                </p:oleObj>
              </mc:Choice>
              <mc:Fallback>
                <p:oleObj name="Image" r:id="rId18" imgW="5460317" imgH="401269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1676400"/>
                        <a:ext cx="99218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7658100" y="2819400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coarse</a:t>
            </a:r>
          </a:p>
        </p:txBody>
      </p:sp>
      <p:graphicFrame>
        <p:nvGraphicFramePr>
          <p:cNvPr id="18" name="Object 35"/>
          <p:cNvGraphicFramePr>
            <a:graphicFrameLocks noChangeAspect="1"/>
          </p:cNvGraphicFramePr>
          <p:nvPr/>
        </p:nvGraphicFramePr>
        <p:xfrm>
          <a:off x="77343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Visio" r:id="rId20" imgW="3240720" imgH="3312720" progId="Visio.Drawing.11">
                  <p:embed/>
                </p:oleObj>
              </mc:Choice>
              <mc:Fallback>
                <p:oleObj name="Visio" r:id="rId20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3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6042025" y="1128713"/>
            <a:ext cx="191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charset="0"/>
                <a:cs typeface="宋体" charset="0"/>
              </a:rPr>
              <a:t>Wu, Zhu, Guo, 04,07</a:t>
            </a:r>
          </a:p>
        </p:txBody>
      </p:sp>
      <p:graphicFrame>
        <p:nvGraphicFramePr>
          <p:cNvPr id="20" name="Object 58"/>
          <p:cNvGraphicFramePr>
            <a:graphicFrameLocks noChangeAspect="1"/>
          </p:cNvGraphicFramePr>
          <p:nvPr/>
        </p:nvGraphicFramePr>
        <p:xfrm>
          <a:off x="723900" y="2362200"/>
          <a:ext cx="4445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r:id="rId22" imgW="152268" imgH="164957" progId="Equation.3">
                  <p:embed/>
                </p:oleObj>
              </mc:Choice>
              <mc:Fallback>
                <p:oleObj r:id="rId22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362200"/>
                        <a:ext cx="444500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8"/>
          <p:cNvGraphicFramePr>
            <a:graphicFrameLocks noChangeAspect="1"/>
          </p:cNvGraphicFramePr>
          <p:nvPr/>
        </p:nvGraphicFramePr>
        <p:xfrm>
          <a:off x="571500" y="1447800"/>
          <a:ext cx="36036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24" imgW="126780" imgH="164814" progId="Equation.3">
                  <p:embed/>
                </p:oleObj>
              </mc:Choice>
              <mc:Fallback>
                <p:oleObj name="Equation" r:id="rId24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447800"/>
                        <a:ext cx="36036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09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91001"/>
            <a:ext cx="5334000" cy="1581036"/>
          </a:xfrm>
          <a:prstGeom prst="rect">
            <a:avLst/>
          </a:prstGeom>
        </p:spPr>
      </p:pic>
      <p:pic>
        <p:nvPicPr>
          <p:cNvPr id="4" name="Picture 3" descr="gf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5" name="Picture 33" descr="bruinwa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845094"/>
            <a:ext cx="5029200" cy="104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r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4343400" cy="358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2400"/>
            <a:ext cx="4572000" cy="13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742118"/>
            <a:ext cx="2832100" cy="1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1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4" name="Picture 33" descr="bruin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419600"/>
            <a:ext cx="6705600" cy="10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" y="2209800"/>
            <a:ext cx="9144000" cy="1315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9482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FRAME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(Filters, Random field, and Maximum Entropy)</a:t>
            </a: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                                         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Zhu, Wu, Mumford, 97, Wu, Zhu, Liu, 00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038600"/>
            <a:ext cx="4278269" cy="533894"/>
          </a:xfrm>
          <a:prstGeom prst="rect">
            <a:avLst/>
          </a:prstGeom>
        </p:spPr>
      </p:pic>
      <p:pic>
        <p:nvPicPr>
          <p:cNvPr id="7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334000"/>
            <a:ext cx="990600" cy="817131"/>
          </a:xfrm>
          <a:prstGeom prst="rect">
            <a:avLst/>
          </a:prstGeom>
          <a:noFill/>
        </p:spPr>
      </p:pic>
      <p:pic>
        <p:nvPicPr>
          <p:cNvPr id="8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334000"/>
            <a:ext cx="914400" cy="831273"/>
          </a:xfrm>
          <a:prstGeom prst="rect">
            <a:avLst/>
          </a:prstGeom>
          <a:noFill/>
        </p:spPr>
      </p:pic>
      <p:pic>
        <p:nvPicPr>
          <p:cNvPr id="9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334000"/>
            <a:ext cx="1011223" cy="838200"/>
          </a:xfrm>
          <a:prstGeom prst="rect">
            <a:avLst/>
          </a:prstGeom>
          <a:noFill/>
        </p:spPr>
      </p:pic>
      <p:pic>
        <p:nvPicPr>
          <p:cNvPr id="10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334000"/>
            <a:ext cx="1066800" cy="838752"/>
          </a:xfrm>
          <a:prstGeom prst="rect">
            <a:avLst/>
          </a:prstGeom>
          <a:noFill/>
        </p:spPr>
      </p:pic>
      <p:pic>
        <p:nvPicPr>
          <p:cNvPr id="11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5334000"/>
            <a:ext cx="914400" cy="856695"/>
          </a:xfrm>
          <a:prstGeom prst="rect">
            <a:avLst/>
          </a:prstGeom>
          <a:noFill/>
        </p:spPr>
      </p:pic>
      <p:pic>
        <p:nvPicPr>
          <p:cNvPr id="12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5334000"/>
            <a:ext cx="101654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52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22" y="5568512"/>
            <a:ext cx="9144000" cy="1262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8194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Inhomogeneous FRAME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Xie</a:t>
            </a:r>
            <a:r>
              <a:rPr lang="en-US" sz="2000" dirty="0" smtClean="0">
                <a:latin typeface="Arial"/>
                <a:cs typeface="Arial"/>
              </a:rPr>
              <a:t>, Hu, Zhu, Wu, 13)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124200"/>
            <a:ext cx="3505200" cy="445008"/>
          </a:xfrm>
          <a:prstGeom prst="rect">
            <a:avLst/>
          </a:prstGeom>
        </p:spPr>
      </p:pic>
      <p:pic>
        <p:nvPicPr>
          <p:cNvPr id="6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886200"/>
            <a:ext cx="990600" cy="817131"/>
          </a:xfrm>
          <a:prstGeom prst="rect">
            <a:avLst/>
          </a:prstGeom>
          <a:noFill/>
        </p:spPr>
      </p:pic>
      <p:pic>
        <p:nvPicPr>
          <p:cNvPr id="7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886200"/>
            <a:ext cx="914400" cy="831273"/>
          </a:xfrm>
          <a:prstGeom prst="rect">
            <a:avLst/>
          </a:prstGeom>
          <a:noFill/>
        </p:spPr>
      </p:pic>
      <p:pic>
        <p:nvPicPr>
          <p:cNvPr id="8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1011223" cy="838200"/>
          </a:xfrm>
          <a:prstGeom prst="rect">
            <a:avLst/>
          </a:prstGeom>
          <a:noFill/>
        </p:spPr>
      </p:pic>
      <p:pic>
        <p:nvPicPr>
          <p:cNvPr id="9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3886200"/>
            <a:ext cx="1066800" cy="838752"/>
          </a:xfrm>
          <a:prstGeom prst="rect">
            <a:avLst/>
          </a:prstGeom>
          <a:noFill/>
        </p:spPr>
      </p:pic>
      <p:pic>
        <p:nvPicPr>
          <p:cNvPr id="10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3886200"/>
            <a:ext cx="914400" cy="856695"/>
          </a:xfrm>
          <a:prstGeom prst="rect">
            <a:avLst/>
          </a:prstGeom>
          <a:noFill/>
        </p:spPr>
      </p:pic>
      <p:pic>
        <p:nvPicPr>
          <p:cNvPr id="11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886200"/>
            <a:ext cx="1016540" cy="838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48" y="5029200"/>
            <a:ext cx="4106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Maximum likelihood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27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8194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Inhomogeneous FRAME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Xie</a:t>
            </a:r>
            <a:r>
              <a:rPr lang="en-US" sz="2000" dirty="0">
                <a:latin typeface="Arial"/>
                <a:cs typeface="Arial"/>
              </a:rPr>
              <a:t>, Hu, Zhu, Wu, 13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124200"/>
            <a:ext cx="5257800" cy="480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562600"/>
            <a:ext cx="6705600" cy="473190"/>
          </a:xfrm>
          <a:prstGeom prst="rect">
            <a:avLst/>
          </a:prstGeom>
        </p:spPr>
      </p:pic>
      <p:pic>
        <p:nvPicPr>
          <p:cNvPr id="8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886200"/>
            <a:ext cx="990600" cy="817131"/>
          </a:xfrm>
          <a:prstGeom prst="rect">
            <a:avLst/>
          </a:prstGeom>
          <a:noFill/>
        </p:spPr>
      </p:pic>
      <p:pic>
        <p:nvPicPr>
          <p:cNvPr id="9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886200"/>
            <a:ext cx="914400" cy="831273"/>
          </a:xfrm>
          <a:prstGeom prst="rect">
            <a:avLst/>
          </a:prstGeom>
          <a:noFill/>
        </p:spPr>
      </p:pic>
      <p:pic>
        <p:nvPicPr>
          <p:cNvPr id="10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1011223" cy="838200"/>
          </a:xfrm>
          <a:prstGeom prst="rect">
            <a:avLst/>
          </a:prstGeom>
          <a:noFill/>
        </p:spPr>
      </p:pic>
      <p:pic>
        <p:nvPicPr>
          <p:cNvPr id="11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3886200"/>
            <a:ext cx="1066800" cy="838752"/>
          </a:xfrm>
          <a:prstGeom prst="rect">
            <a:avLst/>
          </a:prstGeom>
          <a:noFill/>
        </p:spPr>
      </p:pic>
      <p:pic>
        <p:nvPicPr>
          <p:cNvPr id="12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3886200"/>
            <a:ext cx="914400" cy="856695"/>
          </a:xfrm>
          <a:prstGeom prst="rect">
            <a:avLst/>
          </a:prstGeom>
          <a:noFill/>
        </p:spPr>
      </p:pic>
      <p:pic>
        <p:nvPicPr>
          <p:cNvPr id="13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886200"/>
            <a:ext cx="101654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651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43400"/>
            <a:ext cx="3568700" cy="2254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9188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Maximum entropy (minimum divergence)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0"/>
            <a:ext cx="9144000" cy="50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" y="2895600"/>
            <a:ext cx="2787914" cy="47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267200"/>
            <a:ext cx="444500" cy="502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4800600"/>
            <a:ext cx="444500" cy="502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800600"/>
            <a:ext cx="266700" cy="408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5181600"/>
            <a:ext cx="357684" cy="647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5638800"/>
            <a:ext cx="927652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38400"/>
            <a:ext cx="6349752" cy="2244673"/>
          </a:xfrm>
          <a:prstGeom prst="rect">
            <a:avLst/>
          </a:prstGeom>
        </p:spPr>
      </p:pic>
      <p:pic>
        <p:nvPicPr>
          <p:cNvPr id="4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029200"/>
            <a:ext cx="685800" cy="565706"/>
          </a:xfrm>
          <a:prstGeom prst="rect">
            <a:avLst/>
          </a:prstGeom>
          <a:noFill/>
        </p:spPr>
      </p:pic>
      <p:pic>
        <p:nvPicPr>
          <p:cNvPr id="5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5029200"/>
            <a:ext cx="633046" cy="575497"/>
          </a:xfrm>
          <a:prstGeom prst="rect">
            <a:avLst/>
          </a:prstGeom>
          <a:noFill/>
        </p:spPr>
      </p:pic>
      <p:pic>
        <p:nvPicPr>
          <p:cNvPr id="6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029200"/>
            <a:ext cx="700077" cy="580292"/>
          </a:xfrm>
          <a:prstGeom prst="rect">
            <a:avLst/>
          </a:prstGeom>
          <a:noFill/>
        </p:spPr>
      </p:pic>
      <p:pic>
        <p:nvPicPr>
          <p:cNvPr id="7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5029200"/>
            <a:ext cx="738554" cy="580675"/>
          </a:xfrm>
          <a:prstGeom prst="rect">
            <a:avLst/>
          </a:prstGeom>
          <a:noFill/>
        </p:spPr>
      </p:pic>
      <p:pic>
        <p:nvPicPr>
          <p:cNvPr id="8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5018898"/>
            <a:ext cx="633047" cy="593097"/>
          </a:xfrm>
          <a:prstGeom prst="rect">
            <a:avLst/>
          </a:prstGeom>
          <a:noFill/>
        </p:spPr>
      </p:pic>
      <p:pic>
        <p:nvPicPr>
          <p:cNvPr id="9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029200"/>
            <a:ext cx="703759" cy="580292"/>
          </a:xfrm>
          <a:prstGeom prst="rect">
            <a:avLst/>
          </a:prstGeom>
          <a:noFill/>
        </p:spPr>
      </p:pic>
      <p:pic>
        <p:nvPicPr>
          <p:cNvPr id="10" name="Picture 2" descr="C:\Users\user\Desktop\denseFRAME\hummingbir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579120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3" descr="C:\Users\user\Desktop\denseFRAME\h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57912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4" descr="C:\Users\user\Desktop\denseFRAME\h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57912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5" descr="C:\Users\user\Desktop\denseFRAME\h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5791200"/>
            <a:ext cx="666750" cy="666750"/>
          </a:xfrm>
          <a:prstGeom prst="rect">
            <a:avLst/>
          </a:prstGeom>
          <a:noFill/>
        </p:spPr>
      </p:pic>
      <p:pic>
        <p:nvPicPr>
          <p:cNvPr id="14" name="Picture 6" descr="C:\Users\user\Desktop\denseFRAME\h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0400" y="5791200"/>
            <a:ext cx="666750" cy="666750"/>
          </a:xfrm>
          <a:prstGeom prst="rect">
            <a:avLst/>
          </a:prstGeom>
          <a:noFill/>
        </p:spPr>
      </p:pic>
      <p:pic>
        <p:nvPicPr>
          <p:cNvPr id="15" name="Picture 7" descr="C:\Users\user\Desktop\denseFRAME\h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38400" y="5791200"/>
            <a:ext cx="666750" cy="666750"/>
          </a:xfrm>
          <a:prstGeom prst="rect">
            <a:avLst/>
          </a:prstGeom>
          <a:noFill/>
        </p:spPr>
      </p:pic>
      <p:pic>
        <p:nvPicPr>
          <p:cNvPr id="16" name="Picture 8" descr="C:\Users\user\Desktop\denseFRAME\h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5791200"/>
            <a:ext cx="666750" cy="66675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200" y="1219200"/>
            <a:ext cx="7175458" cy="1044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533400"/>
            <a:ext cx="7216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Stochastic gradient descent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Younes</a:t>
            </a:r>
            <a:r>
              <a:rPr lang="en-US" sz="2000" dirty="0" smtClean="0">
                <a:latin typeface="Arial"/>
                <a:cs typeface="Arial"/>
              </a:rPr>
              <a:t>, 97)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9" name="Picture 18" descr="Vhummingbird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29400" y="5791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1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4600"/>
            <a:ext cx="5715000" cy="52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175458" cy="1044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6386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Hamiltonian Monte Carlo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Neals</a:t>
            </a:r>
            <a:r>
              <a:rPr lang="en-US" sz="2000" dirty="0" smtClean="0">
                <a:latin typeface="Arial"/>
                <a:cs typeface="Arial"/>
              </a:rPr>
              <a:t>, 97)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657600"/>
            <a:ext cx="5943600" cy="974558"/>
          </a:xfrm>
          <a:prstGeom prst="rect">
            <a:avLst/>
          </a:prstGeom>
        </p:spPr>
      </p:pic>
      <p:pic>
        <p:nvPicPr>
          <p:cNvPr id="6" name="Picture 9" descr="C:\Users\user\Desktop\denseFRAMEMOVIE\moviecat\02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715000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10" descr="C:\Users\user\Desktop\denseFRAMEMOVIE\moviecat\02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5715000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11" descr="C:\Users\user\Desktop\denseFRAMEMOVIE\moviecat\028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5715000"/>
            <a:ext cx="666750" cy="666750"/>
          </a:xfrm>
          <a:prstGeom prst="rect">
            <a:avLst/>
          </a:prstGeom>
          <a:noFill/>
        </p:spPr>
      </p:pic>
      <p:pic>
        <p:nvPicPr>
          <p:cNvPr id="9" name="Picture 12" descr="C:\Users\user\Desktop\denseFRAMEMOVIE\moviecat\03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5715000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14" descr="C:\Users\user\Desktop\denseFRAMEMOVIE\moviecat\04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71500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15" descr="C:\Users\user\Desktop\denseFRAMEMOVIE\moviecat\046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57150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2" descr="C:\Users\user\Desktop\denseFRAME\ca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57150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15" descr="C:\Users\user\Desktop\Image\cat\cat1004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4953000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6" descr="C:\Users\user\Desktop\Image\cat\cat1013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4953000"/>
            <a:ext cx="609600" cy="609600"/>
          </a:xfrm>
          <a:prstGeom prst="rect">
            <a:avLst/>
          </a:prstGeom>
          <a:noFill/>
        </p:spPr>
      </p:pic>
      <p:pic>
        <p:nvPicPr>
          <p:cNvPr id="16" name="Picture 18" descr="C:\Users\user\Desktop\Image\cat\cat454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3400" y="4953000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9" descr="C:\Users\user\Desktop\Image\cat\cat471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19400" y="4953000"/>
            <a:ext cx="609599" cy="609599"/>
          </a:xfrm>
          <a:prstGeom prst="rect">
            <a:avLst/>
          </a:prstGeom>
          <a:noFill/>
        </p:spPr>
      </p:pic>
      <p:pic>
        <p:nvPicPr>
          <p:cNvPr id="18" name="Picture 20" descr="C:\Users\user\Desktop\Image\cat\cat492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81400" y="4953000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21" descr="C:\Users\user\Desktop\Image\cat\cat645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4953000"/>
            <a:ext cx="609600" cy="609600"/>
          </a:xfrm>
          <a:prstGeom prst="rect">
            <a:avLst/>
          </a:prstGeom>
          <a:noFill/>
        </p:spPr>
      </p:pic>
      <p:pic>
        <p:nvPicPr>
          <p:cNvPr id="20" name="Picture 22" descr="C:\Users\user\Desktop\Image\cat\cat749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29400" y="4953000"/>
            <a:ext cx="609599" cy="609599"/>
          </a:xfrm>
          <a:prstGeom prst="rect">
            <a:avLst/>
          </a:prstGeom>
          <a:noFill/>
        </p:spPr>
      </p:pic>
      <p:pic>
        <p:nvPicPr>
          <p:cNvPr id="21" name="Picture 23" descr="C:\Users\user\Desktop\Image\cat\cat764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7400" y="4953000"/>
            <a:ext cx="609600" cy="609600"/>
          </a:xfrm>
          <a:prstGeom prst="rect">
            <a:avLst/>
          </a:prstGeom>
          <a:noFill/>
        </p:spPr>
      </p:pic>
      <p:pic>
        <p:nvPicPr>
          <p:cNvPr id="22" name="Picture 24" descr="C:\Users\user\Desktop\Image\cat\cat775a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4953000"/>
            <a:ext cx="609600" cy="609600"/>
          </a:xfrm>
          <a:prstGeom prst="rect">
            <a:avLst/>
          </a:prstGeom>
          <a:noFill/>
        </p:spPr>
      </p:pic>
      <p:pic>
        <p:nvPicPr>
          <p:cNvPr id="23" name="Picture 25" descr="C:\Users\user\Desktop\Image\cat\cat878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05400" y="4953000"/>
            <a:ext cx="592015" cy="592015"/>
          </a:xfrm>
          <a:prstGeom prst="rect">
            <a:avLst/>
          </a:prstGeom>
          <a:noFill/>
        </p:spPr>
      </p:pic>
      <p:pic>
        <p:nvPicPr>
          <p:cNvPr id="24" name="Picture 26" descr="C:\Users\user\Desktop\Image\cat\cat986a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67400" y="4953000"/>
            <a:ext cx="609600" cy="609600"/>
          </a:xfrm>
          <a:prstGeom prst="rect">
            <a:avLst/>
          </a:prstGeom>
          <a:noFill/>
        </p:spPr>
      </p:pic>
      <p:pic>
        <p:nvPicPr>
          <p:cNvPr id="25" name="Picture 24" descr="Vcat.gi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315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124200"/>
            <a:ext cx="7325575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7175458" cy="1044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43570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Normalizing constant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58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9" name="Picture 19" descr="349059_o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3825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 descr="349059_syn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5461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1" name="Picture 21" descr="cloth_o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1519238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2" name="Picture 22" descr="cloth1_syn_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3" name="Picture 23" descr="fabric_ob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4" name="Picture 24" descr="fabric_sy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5" name="Picture 25" descr="knit_ob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6" name="Picture 26" descr="knit_sy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7" name="Picture 27" descr="horizon_ob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8" name="Picture 28" descr="horizon_sy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9" name="Picture 29" descr="leave_ob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0" name="Picture 30" descr="leave_sy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1336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1" name="Picture 31" descr="metal_ob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2" name="Picture 32" descr="metal_sy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3" name="Picture 33" descr="tube_ob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4" name="Picture 34" descr="tube_sy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5" name="Picture 35" descr="random_ob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71608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6" name="Picture 36" descr="random_sy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10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7" name="Picture 37" descr="branch_ob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1601788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8" name="Picture 38" descr="branch_sy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10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9" name="Picture 39" descr="stone_ob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0200"/>
            <a:ext cx="1846263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0" name="Picture 40" descr="stone_sy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102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1" name="Picture 41" descr="raffia2_ob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2" name="Picture 42" descr="raffia2_syn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34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2514600" y="0"/>
            <a:ext cx="14430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charset="0"/>
                <a:cs typeface="宋体" charset="0"/>
              </a:rPr>
              <a:t>Zhu,Liu,Wu,00</a:t>
            </a:r>
          </a:p>
          <a:p>
            <a:r>
              <a:rPr lang="en-US" altLang="zh-CN" sz="1600">
                <a:ea typeface="宋体" charset="0"/>
                <a:cs typeface="宋体" charset="0"/>
              </a:rPr>
              <a:t>Wu,Zhu,Liu,00</a:t>
            </a:r>
          </a:p>
        </p:txBody>
      </p:sp>
    </p:spTree>
    <p:extLst>
      <p:ext uri="{BB962C8B-B14F-4D97-AF65-F5344CB8AC3E}">
        <p14:creationId xmlns:p14="http://schemas.microsoft.com/office/powerpoint/2010/main" val="347827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enseFRAME\hummingbi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27" name="Picture 3" descr="C:\Users\user\Desktop\denseFRAME\h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28" name="Picture 4" descr="C:\Users\user\Desktop\denseFRAME\h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29" name="Picture 5" descr="C:\Users\user\Desktop\denseFRAME\h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30" name="Picture 6" descr="C:\Users\user\Desktop\denseFRAME\h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31" name="Picture 7" descr="C:\Users\user\Desktop\denseFRAME\h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32" name="Picture 8" descr="C:\Users\user\Desktop\denseFRAME\h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2514600"/>
            <a:ext cx="666750" cy="666750"/>
          </a:xfrm>
          <a:prstGeom prst="rect">
            <a:avLst/>
          </a:prstGeom>
          <a:noFill/>
        </p:spPr>
      </p:pic>
      <p:pic>
        <p:nvPicPr>
          <p:cNvPr id="1033" name="Picture 9" descr="C:\Users\user\Desktop\denseFRAMEMOVIE\moviecat\021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276600"/>
            <a:ext cx="666750" cy="666750"/>
          </a:xfrm>
          <a:prstGeom prst="rect">
            <a:avLst/>
          </a:prstGeom>
          <a:noFill/>
        </p:spPr>
      </p:pic>
      <p:pic>
        <p:nvPicPr>
          <p:cNvPr id="1034" name="Picture 10" descr="C:\Users\user\Desktop\denseFRAMEMOVIE\moviecat\024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3276600"/>
            <a:ext cx="666750" cy="666750"/>
          </a:xfrm>
          <a:prstGeom prst="rect">
            <a:avLst/>
          </a:prstGeom>
          <a:noFill/>
        </p:spPr>
      </p:pic>
      <p:pic>
        <p:nvPicPr>
          <p:cNvPr id="1035" name="Picture 11" descr="C:\Users\user\Desktop\denseFRAMEMOVIE\moviecat\028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3276600"/>
            <a:ext cx="666750" cy="666750"/>
          </a:xfrm>
          <a:prstGeom prst="rect">
            <a:avLst/>
          </a:prstGeom>
          <a:noFill/>
        </p:spPr>
      </p:pic>
      <p:pic>
        <p:nvPicPr>
          <p:cNvPr id="1036" name="Picture 12" descr="C:\Users\user\Desktop\denseFRAMEMOVIE\moviecat\0309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3276600"/>
            <a:ext cx="666750" cy="666750"/>
          </a:xfrm>
          <a:prstGeom prst="rect">
            <a:avLst/>
          </a:prstGeom>
          <a:noFill/>
        </p:spPr>
      </p:pic>
      <p:pic>
        <p:nvPicPr>
          <p:cNvPr id="1038" name="Picture 14" descr="C:\Users\user\Desktop\denseFRAMEMOVIE\moviecat\042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3276600"/>
            <a:ext cx="666750" cy="666750"/>
          </a:xfrm>
          <a:prstGeom prst="rect">
            <a:avLst/>
          </a:prstGeom>
          <a:noFill/>
        </p:spPr>
      </p:pic>
      <p:pic>
        <p:nvPicPr>
          <p:cNvPr id="1039" name="Picture 15" descr="C:\Users\user\Desktop\denseFRAMEMOVIE\moviecat\046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3276600"/>
            <a:ext cx="666750" cy="666750"/>
          </a:xfrm>
          <a:prstGeom prst="rect">
            <a:avLst/>
          </a:prstGeom>
          <a:noFill/>
        </p:spPr>
      </p:pic>
      <p:pic>
        <p:nvPicPr>
          <p:cNvPr id="2" name="Picture 2" descr="C:\Users\user\Desktop\denseFRAME\ca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8400" y="3276600"/>
            <a:ext cx="666750" cy="66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denseFRAME\motor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752600"/>
            <a:ext cx="990600" cy="609600"/>
          </a:xfrm>
          <a:prstGeom prst="rect">
            <a:avLst/>
          </a:prstGeom>
          <a:noFill/>
        </p:spPr>
      </p:pic>
      <p:pic>
        <p:nvPicPr>
          <p:cNvPr id="1042" name="Picture 18" descr="C:\Users\user\Desktop\denseFRAME\teap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819400"/>
            <a:ext cx="666750" cy="666750"/>
          </a:xfrm>
          <a:prstGeom prst="rect">
            <a:avLst/>
          </a:prstGeom>
          <a:noFill/>
        </p:spPr>
      </p:pic>
      <p:pic>
        <p:nvPicPr>
          <p:cNvPr id="1045" name="Picture 21" descr="C:\Users\user\Desktop\denseFRAME\wat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819400"/>
            <a:ext cx="666750" cy="666750"/>
          </a:xfrm>
          <a:prstGeom prst="rect">
            <a:avLst/>
          </a:prstGeom>
          <a:noFill/>
        </p:spPr>
      </p:pic>
      <p:pic>
        <p:nvPicPr>
          <p:cNvPr id="1047" name="Picture 23" descr="C:\Users\user\Desktop\denseFRAME\wom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962400"/>
            <a:ext cx="571500" cy="857250"/>
          </a:xfrm>
          <a:prstGeom prst="rect">
            <a:avLst/>
          </a:prstGeom>
          <a:noFill/>
        </p:spPr>
      </p:pic>
      <p:pic>
        <p:nvPicPr>
          <p:cNvPr id="1049" name="Picture 25" descr="C:\Users\user\Desktop\denseFRAME\ba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819400"/>
            <a:ext cx="666750" cy="666750"/>
          </a:xfrm>
          <a:prstGeom prst="rect">
            <a:avLst/>
          </a:prstGeom>
          <a:noFill/>
        </p:spPr>
      </p:pic>
      <p:pic>
        <p:nvPicPr>
          <p:cNvPr id="1051" name="Picture 27" descr="C:\Users\user\Desktop\denseFRAME\bik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676400"/>
            <a:ext cx="666750" cy="666750"/>
          </a:xfrm>
          <a:prstGeom prst="rect">
            <a:avLst/>
          </a:prstGeom>
          <a:noFill/>
        </p:spPr>
      </p:pic>
      <p:pic>
        <p:nvPicPr>
          <p:cNvPr id="1054" name="Picture 30" descr="C:\Users\user\Desktop\denseFRAME\ca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1752600"/>
            <a:ext cx="1190625" cy="571500"/>
          </a:xfrm>
          <a:prstGeom prst="rect">
            <a:avLst/>
          </a:prstGeom>
          <a:noFill/>
        </p:spPr>
      </p:pic>
      <p:pic>
        <p:nvPicPr>
          <p:cNvPr id="1055" name="Picture 31" descr="C:\Users\user\Desktop\denseFRAME\carfron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1752600"/>
            <a:ext cx="790575" cy="590550"/>
          </a:xfrm>
          <a:prstGeom prst="rect">
            <a:avLst/>
          </a:prstGeom>
          <a:noFill/>
        </p:spPr>
      </p:pic>
      <p:pic>
        <p:nvPicPr>
          <p:cNvPr id="1060" name="Picture 36" descr="C:\Users\user\Desktop\denseFRAME\cup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2819400"/>
            <a:ext cx="666750" cy="666750"/>
          </a:xfrm>
          <a:prstGeom prst="rect">
            <a:avLst/>
          </a:prstGeom>
          <a:noFill/>
        </p:spPr>
      </p:pic>
      <p:pic>
        <p:nvPicPr>
          <p:cNvPr id="1026" name="Picture 2" descr="C:\Users\user\Desktop\denseFRAME\women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3200" y="3962400"/>
            <a:ext cx="571500" cy="857250"/>
          </a:xfrm>
          <a:prstGeom prst="rect">
            <a:avLst/>
          </a:prstGeom>
          <a:noFill/>
        </p:spPr>
      </p:pic>
      <p:pic>
        <p:nvPicPr>
          <p:cNvPr id="1027" name="Picture 3" descr="C:\Users\user\Desktop\denseFRAME\women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5200" y="3886200"/>
            <a:ext cx="609600" cy="957943"/>
          </a:xfrm>
          <a:prstGeom prst="rect">
            <a:avLst/>
          </a:prstGeom>
          <a:noFill/>
        </p:spPr>
      </p:pic>
      <p:pic>
        <p:nvPicPr>
          <p:cNvPr id="13" name="Picture 12" descr="Vca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86200" y="609600"/>
            <a:ext cx="952500" cy="457200"/>
          </a:xfrm>
          <a:prstGeom prst="rect">
            <a:avLst/>
          </a:prstGeom>
        </p:spPr>
      </p:pic>
      <p:pic>
        <p:nvPicPr>
          <p:cNvPr id="14" name="Picture 13" descr="Vbike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00400" y="5334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denseFRAME\l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057400"/>
            <a:ext cx="666750" cy="666750"/>
          </a:xfrm>
          <a:prstGeom prst="rect">
            <a:avLst/>
          </a:prstGeom>
          <a:noFill/>
        </p:spPr>
      </p:pic>
      <p:pic>
        <p:nvPicPr>
          <p:cNvPr id="5" name="Picture 4" descr="C:\Users\user\Desktop\denseFRAME\lione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057400"/>
            <a:ext cx="666750" cy="666750"/>
          </a:xfrm>
          <a:prstGeom prst="rect">
            <a:avLst/>
          </a:prstGeom>
          <a:noFill/>
        </p:spPr>
      </p:pic>
      <p:pic>
        <p:nvPicPr>
          <p:cNvPr id="6" name="Picture 6" descr="C:\Users\user\Desktop\denseFRAME\pand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971800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12" descr="C:\Users\user\Desktop\denseFRAME\snowleopar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057400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19" descr="C:\Users\user\Desktop\denseFRAME\tig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057400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26" descr="C:\Users\user\Desktop\denseFRAME\be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297180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32" descr="C:\Users\user\Desktop\denseFRAME\ca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20574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33" descr="C:\Users\user\Desktop\denseFRAME\couga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20574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38" descr="C:\Users\user\Desktop\denseFRAME\deerfac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2971800"/>
            <a:ext cx="666750" cy="666750"/>
          </a:xfrm>
          <a:prstGeom prst="rect">
            <a:avLst/>
          </a:prstGeom>
          <a:noFill/>
        </p:spPr>
      </p:pic>
      <p:pic>
        <p:nvPicPr>
          <p:cNvPr id="1026" name="Picture 2" descr="C:\Users\user\Desktop\denseFRAME\wolf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7800" y="2971800"/>
            <a:ext cx="666750" cy="666750"/>
          </a:xfrm>
          <a:prstGeom prst="rect">
            <a:avLst/>
          </a:prstGeom>
          <a:noFill/>
        </p:spPr>
      </p:pic>
      <p:pic>
        <p:nvPicPr>
          <p:cNvPr id="14" name="Picture 13" descr="Vcat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52800" y="914400"/>
            <a:ext cx="533400" cy="533400"/>
          </a:xfrm>
          <a:prstGeom prst="rect">
            <a:avLst/>
          </a:prstGeom>
        </p:spPr>
      </p:pic>
      <p:pic>
        <p:nvPicPr>
          <p:cNvPr id="15" name="Picture 14" descr="Vlion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38600" y="9144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esktop\denseFRAME\po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828800"/>
            <a:ext cx="723900" cy="571500"/>
          </a:xfrm>
          <a:prstGeom prst="rect">
            <a:avLst/>
          </a:prstGeom>
          <a:noFill/>
        </p:spPr>
      </p:pic>
      <p:pic>
        <p:nvPicPr>
          <p:cNvPr id="5" name="Picture 24" descr="C:\Users\user\Desktop\denseFRAME\zeb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71800"/>
            <a:ext cx="762000" cy="609600"/>
          </a:xfrm>
          <a:prstGeom prst="rect">
            <a:avLst/>
          </a:prstGeom>
          <a:noFill/>
        </p:spPr>
      </p:pic>
      <p:pic>
        <p:nvPicPr>
          <p:cNvPr id="6" name="Picture 29" descr="C:\Users\user\Desktop\denseFRAME\cam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971800"/>
            <a:ext cx="762000" cy="571500"/>
          </a:xfrm>
          <a:prstGeom prst="rect">
            <a:avLst/>
          </a:prstGeom>
          <a:noFill/>
        </p:spPr>
      </p:pic>
      <p:pic>
        <p:nvPicPr>
          <p:cNvPr id="7" name="Picture 34" descr="C:\Users\user\Desktop\denseFRAME\co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828800"/>
            <a:ext cx="800100" cy="571500"/>
          </a:xfrm>
          <a:prstGeom prst="rect">
            <a:avLst/>
          </a:prstGeom>
          <a:noFill/>
        </p:spPr>
      </p:pic>
      <p:pic>
        <p:nvPicPr>
          <p:cNvPr id="8" name="Picture 37" descr="C:\Users\user\Desktop\denseFRAME\de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895600"/>
            <a:ext cx="704850" cy="666750"/>
          </a:xfrm>
          <a:prstGeom prst="rect">
            <a:avLst/>
          </a:prstGeom>
          <a:noFill/>
        </p:spPr>
      </p:pic>
      <p:pic>
        <p:nvPicPr>
          <p:cNvPr id="9" name="Picture 39" descr="C:\Users\user\Desktop\denseFRAME\do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1828800"/>
            <a:ext cx="771525" cy="600075"/>
          </a:xfrm>
          <a:prstGeom prst="rect">
            <a:avLst/>
          </a:prstGeom>
          <a:noFill/>
        </p:spPr>
      </p:pic>
      <p:pic>
        <p:nvPicPr>
          <p:cNvPr id="10" name="Picture 42" descr="C:\Users\user\Desktop\denseFRAME\elepha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2895600"/>
            <a:ext cx="762000" cy="666750"/>
          </a:xfrm>
          <a:prstGeom prst="rect">
            <a:avLst/>
          </a:prstGeom>
          <a:noFill/>
        </p:spPr>
      </p:pic>
      <p:pic>
        <p:nvPicPr>
          <p:cNvPr id="11" name="Picture 47" descr="C:\Users\user\Desktop\denseFRAME\giraff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2667000"/>
            <a:ext cx="571500" cy="952500"/>
          </a:xfrm>
          <a:prstGeom prst="rect">
            <a:avLst/>
          </a:prstGeom>
          <a:noFill/>
        </p:spPr>
      </p:pic>
      <p:pic>
        <p:nvPicPr>
          <p:cNvPr id="1026" name="Picture 2" descr="C:\Users\user\Desktop\denseFRAME\wolfbod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28800"/>
            <a:ext cx="790575" cy="600075"/>
          </a:xfrm>
          <a:prstGeom prst="rect">
            <a:avLst/>
          </a:prstGeom>
          <a:noFill/>
        </p:spPr>
      </p:pic>
      <p:pic>
        <p:nvPicPr>
          <p:cNvPr id="2" name="Picture 2" descr="C:\Users\user\Desktop\denseFRAME\dog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1828800"/>
            <a:ext cx="762000" cy="571500"/>
          </a:xfrm>
          <a:prstGeom prst="rect">
            <a:avLst/>
          </a:prstGeom>
          <a:noFill/>
        </p:spPr>
      </p:pic>
      <p:pic>
        <p:nvPicPr>
          <p:cNvPr id="12" name="Picture 2" descr="C:\Users\user\Desktop\denseFRAMEcode1\denseFRAMEcode\036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0" y="1828800"/>
            <a:ext cx="762000" cy="571500"/>
          </a:xfrm>
          <a:prstGeom prst="rect">
            <a:avLst/>
          </a:prstGeom>
          <a:noFill/>
        </p:spPr>
      </p:pic>
      <p:pic>
        <p:nvPicPr>
          <p:cNvPr id="13" name="Picture 2" descr="C:\Users\user\Desktop\denseFRAMEcode1\denseFRAMEcode\048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2971800"/>
            <a:ext cx="857250" cy="571500"/>
          </a:xfrm>
          <a:prstGeom prst="rect">
            <a:avLst/>
          </a:prstGeom>
          <a:noFill/>
        </p:spPr>
      </p:pic>
      <p:pic>
        <p:nvPicPr>
          <p:cNvPr id="14" name="Picture 3" descr="C:\Users\user\Desktop\denseFRAMEcode1\denseFRAMEcode\039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971800"/>
            <a:ext cx="857250" cy="571500"/>
          </a:xfrm>
          <a:prstGeom prst="rect">
            <a:avLst/>
          </a:prstGeom>
          <a:noFill/>
        </p:spPr>
      </p:pic>
      <p:pic>
        <p:nvPicPr>
          <p:cNvPr id="15" name="Picture 14" descr="Vgiraff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05200" y="304800"/>
            <a:ext cx="457200" cy="762000"/>
          </a:xfrm>
          <a:prstGeom prst="rect">
            <a:avLst/>
          </a:prstGeom>
        </p:spPr>
      </p:pic>
      <p:pic>
        <p:nvPicPr>
          <p:cNvPr id="16" name="Picture 15" descr="Vzebra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43200" y="533400"/>
            <a:ext cx="609600" cy="487680"/>
          </a:xfrm>
          <a:prstGeom prst="rect">
            <a:avLst/>
          </a:prstGeom>
        </p:spPr>
      </p:pic>
      <p:pic>
        <p:nvPicPr>
          <p:cNvPr id="17" name="Picture 16" descr="Vleopard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14800" y="533400"/>
            <a:ext cx="914400" cy="457200"/>
          </a:xfrm>
          <a:prstGeom prst="rect">
            <a:avLst/>
          </a:prstGeom>
        </p:spPr>
      </p:pic>
      <p:pic>
        <p:nvPicPr>
          <p:cNvPr id="18" name="Picture 17" descr="Vdog1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181600" y="533400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enseFRAME\hummingbi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33600"/>
            <a:ext cx="666750" cy="666750"/>
          </a:xfrm>
          <a:prstGeom prst="rect">
            <a:avLst/>
          </a:prstGeom>
          <a:noFill/>
        </p:spPr>
      </p:pic>
      <p:pic>
        <p:nvPicPr>
          <p:cNvPr id="5" name="Picture 8" descr="C:\Users\user\Desktop\denseFRAME\pige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133600"/>
            <a:ext cx="666750" cy="666750"/>
          </a:xfrm>
          <a:prstGeom prst="rect">
            <a:avLst/>
          </a:prstGeom>
          <a:noFill/>
        </p:spPr>
      </p:pic>
      <p:pic>
        <p:nvPicPr>
          <p:cNvPr id="6" name="Picture 10" descr="C:\Users\user\Desktop\denseFRAME\seagu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429000"/>
            <a:ext cx="714375" cy="571500"/>
          </a:xfrm>
          <a:prstGeom prst="rect">
            <a:avLst/>
          </a:prstGeom>
          <a:noFill/>
        </p:spPr>
      </p:pic>
      <p:pic>
        <p:nvPicPr>
          <p:cNvPr id="7" name="Picture 17" descr="C:\Users\user\Desktop\denseFRAME\sw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29000"/>
            <a:ext cx="800100" cy="542925"/>
          </a:xfrm>
          <a:prstGeom prst="rect">
            <a:avLst/>
          </a:prstGeom>
          <a:noFill/>
        </p:spPr>
      </p:pic>
      <p:pic>
        <p:nvPicPr>
          <p:cNvPr id="8" name="Picture 28" descr="C:\Users\user\Desktop\denseFRAME\bir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057400"/>
            <a:ext cx="552450" cy="762000"/>
          </a:xfrm>
          <a:prstGeom prst="rect">
            <a:avLst/>
          </a:prstGeom>
          <a:noFill/>
        </p:spPr>
      </p:pic>
      <p:pic>
        <p:nvPicPr>
          <p:cNvPr id="9" name="Picture 35" descr="C:\Users\user\Desktop\denseFRAME\cran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124200"/>
            <a:ext cx="600075" cy="857250"/>
          </a:xfrm>
          <a:prstGeom prst="rect">
            <a:avLst/>
          </a:prstGeom>
          <a:noFill/>
        </p:spPr>
      </p:pic>
      <p:pic>
        <p:nvPicPr>
          <p:cNvPr id="10" name="Picture 40" descr="C:\Users\user\Desktop\denseFRAME\egre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200400"/>
            <a:ext cx="590550" cy="800100"/>
          </a:xfrm>
          <a:prstGeom prst="rect">
            <a:avLst/>
          </a:prstGeom>
          <a:noFill/>
        </p:spPr>
      </p:pic>
      <p:pic>
        <p:nvPicPr>
          <p:cNvPr id="11" name="Picture 45" descr="C:\Users\user\Desktop\denseFRAME\flamin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3200400"/>
            <a:ext cx="542925" cy="828675"/>
          </a:xfrm>
          <a:prstGeom prst="rect">
            <a:avLst/>
          </a:prstGeom>
          <a:noFill/>
        </p:spPr>
      </p:pic>
      <p:pic>
        <p:nvPicPr>
          <p:cNvPr id="12" name="Picture 48" descr="C:\Users\user\Desktop\denseFRAME\goos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2133600"/>
            <a:ext cx="666750" cy="666750"/>
          </a:xfrm>
          <a:prstGeom prst="rect">
            <a:avLst/>
          </a:prstGeom>
          <a:noFill/>
        </p:spPr>
      </p:pic>
      <p:pic>
        <p:nvPicPr>
          <p:cNvPr id="1026" name="Picture 2" descr="C:\Users\user\Desktop\denseFRAME\duck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2133600"/>
            <a:ext cx="762000" cy="666750"/>
          </a:xfrm>
          <a:prstGeom prst="rect">
            <a:avLst/>
          </a:prstGeom>
          <a:noFill/>
        </p:spPr>
      </p:pic>
      <p:pic>
        <p:nvPicPr>
          <p:cNvPr id="2" name="Picture 2" descr="C:\Users\user\Desktop\denseFRAME\butterfl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3200" y="3429000"/>
            <a:ext cx="857250" cy="571500"/>
          </a:xfrm>
          <a:prstGeom prst="rect">
            <a:avLst/>
          </a:prstGeom>
          <a:noFill/>
        </p:spPr>
      </p:pic>
      <p:pic>
        <p:nvPicPr>
          <p:cNvPr id="13" name="Picture 12" descr="Vhummingbird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95600" y="914400"/>
            <a:ext cx="533400" cy="533400"/>
          </a:xfrm>
          <a:prstGeom prst="rect">
            <a:avLst/>
          </a:prstGeom>
        </p:spPr>
      </p:pic>
      <p:pic>
        <p:nvPicPr>
          <p:cNvPr id="14" name="Picture 13" descr="Vegret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81400" y="838200"/>
            <a:ext cx="472440" cy="640080"/>
          </a:xfrm>
          <a:prstGeom prst="rect">
            <a:avLst/>
          </a:prstGeom>
        </p:spPr>
      </p:pic>
      <p:pic>
        <p:nvPicPr>
          <p:cNvPr id="15" name="Picture 14" descr="Vflamingo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191000" y="838200"/>
            <a:ext cx="434340" cy="662940"/>
          </a:xfrm>
          <a:prstGeom prst="rect">
            <a:avLst/>
          </a:prstGeom>
        </p:spPr>
      </p:pic>
      <p:pic>
        <p:nvPicPr>
          <p:cNvPr id="16" name="Picture 15" descr="Vgoose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00600" y="9144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esktop\denseFRAME\pea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666750" cy="666750"/>
          </a:xfrm>
          <a:prstGeom prst="rect">
            <a:avLst/>
          </a:prstGeom>
          <a:noFill/>
        </p:spPr>
      </p:pic>
      <p:pic>
        <p:nvPicPr>
          <p:cNvPr id="5" name="Picture 11" descr="C:\Users\user\Desktop\denseFRAME\sixpet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438400"/>
            <a:ext cx="666750" cy="666750"/>
          </a:xfrm>
          <a:prstGeom prst="rect">
            <a:avLst/>
          </a:prstGeom>
          <a:noFill/>
        </p:spPr>
      </p:pic>
      <p:pic>
        <p:nvPicPr>
          <p:cNvPr id="6" name="Picture 13" descr="C:\Users\user\Desktop\denseFRAME\springbeau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438400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6" descr="C:\Users\user\Desktop\denseFRAME\sun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276600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7" descr="C:\Users\user\Desktop\denseFRAME\susa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276600"/>
            <a:ext cx="666750" cy="666750"/>
          </a:xfrm>
          <a:prstGeom prst="rect">
            <a:avLst/>
          </a:prstGeom>
          <a:noFill/>
        </p:spPr>
      </p:pic>
      <p:pic>
        <p:nvPicPr>
          <p:cNvPr id="9" name="Picture 20" descr="C:\Users\user\Desktop\denseFRAME\tomat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524000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41" descr="C:\Users\user\Desktop\denseFRAME\eigh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438400"/>
            <a:ext cx="685800" cy="685800"/>
          </a:xfrm>
          <a:prstGeom prst="rect">
            <a:avLst/>
          </a:prstGeom>
          <a:noFill/>
        </p:spPr>
      </p:pic>
      <p:pic>
        <p:nvPicPr>
          <p:cNvPr id="11" name="Picture 43" descr="C:\Users\user\Desktop\denseFRAME\fiv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4384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44" descr="C:\Users\user\Desktop\denseFRAME\fivepeta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24384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46" descr="C:\Users\user\Desktop\denseFRAME\forgetmeno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0800" y="2438400"/>
            <a:ext cx="666750" cy="666750"/>
          </a:xfrm>
          <a:prstGeom prst="rect">
            <a:avLst/>
          </a:prstGeom>
          <a:noFill/>
        </p:spPr>
      </p:pic>
      <p:pic>
        <p:nvPicPr>
          <p:cNvPr id="14" name="Picture 14" descr="C:\Users\user\Desktop\denseFRAME\sta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05200" y="3276600"/>
            <a:ext cx="666750" cy="666750"/>
          </a:xfrm>
          <a:prstGeom prst="rect">
            <a:avLst/>
          </a:prstGeom>
          <a:noFill/>
        </p:spPr>
      </p:pic>
      <p:pic>
        <p:nvPicPr>
          <p:cNvPr id="15" name="Picture 14" descr="Veight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0" y="533400"/>
            <a:ext cx="533400" cy="533400"/>
          </a:xfrm>
          <a:prstGeom prst="rect">
            <a:avLst/>
          </a:prstGeom>
        </p:spPr>
      </p:pic>
      <p:pic>
        <p:nvPicPr>
          <p:cNvPr id="16" name="Picture 15" descr="Vflowerfive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5334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616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Sparse FRAME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Xie</a:t>
            </a:r>
            <a:r>
              <a:rPr lang="en-US" sz="2000" dirty="0">
                <a:latin typeface="Arial"/>
                <a:cs typeface="Arial"/>
              </a:rPr>
              <a:t>, Hu, Zhu, Wu, 13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8991600" cy="1353439"/>
          </a:xfrm>
          <a:prstGeom prst="rect">
            <a:avLst/>
          </a:prstGeom>
        </p:spPr>
      </p:pic>
      <p:pic>
        <p:nvPicPr>
          <p:cNvPr id="7" name="Picture 7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105400"/>
            <a:ext cx="952500" cy="952500"/>
          </a:xfrm>
          <a:prstGeom prst="rect">
            <a:avLst/>
          </a:prstGeom>
          <a:noFill/>
        </p:spPr>
      </p:pic>
      <p:pic>
        <p:nvPicPr>
          <p:cNvPr id="8" name="Picture 2" descr="C:\Users\user\Desktop\sparseFRAMEcode\synthesizedImage\EachChainReconSyn\reconstruct_chain-0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105400"/>
            <a:ext cx="952500" cy="952500"/>
          </a:xfrm>
          <a:prstGeom prst="rect">
            <a:avLst/>
          </a:prstGeom>
          <a:noFill/>
        </p:spPr>
      </p:pic>
      <p:pic>
        <p:nvPicPr>
          <p:cNvPr id="9" name="Picture 33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5105400"/>
            <a:ext cx="952500" cy="952500"/>
          </a:xfrm>
          <a:prstGeom prst="rect">
            <a:avLst/>
          </a:prstGeom>
          <a:noFill/>
        </p:spPr>
      </p:pic>
      <p:pic>
        <p:nvPicPr>
          <p:cNvPr id="10" name="Picture 34" descr="C:\Users\user\Desktop\sparseFRAMEcode\synthesizedImage\EachChainReconSyn\reconstruct_chain-00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5105400"/>
            <a:ext cx="952500" cy="952500"/>
          </a:xfrm>
          <a:prstGeom prst="rect">
            <a:avLst/>
          </a:prstGeom>
          <a:noFill/>
        </p:spPr>
      </p:pic>
      <p:pic>
        <p:nvPicPr>
          <p:cNvPr id="11" name="Picture 35" descr="C:\Users\user\Desktop\sparseFRAMEcode\synthesizedImage\EachChainReconSyn\reconstruct_chain-003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5105400"/>
            <a:ext cx="952500" cy="952500"/>
          </a:xfrm>
          <a:prstGeom prst="rect">
            <a:avLst/>
          </a:prstGeom>
          <a:noFill/>
        </p:spPr>
      </p:pic>
      <p:pic>
        <p:nvPicPr>
          <p:cNvPr id="12" name="Picture 36" descr="C:\Users\user\Desktop\sparseFRAMEcode\synthesizedImage\EachChainReconSyn\reconstruct_chain-003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105400"/>
            <a:ext cx="952500" cy="952500"/>
          </a:xfrm>
          <a:prstGeom prst="rect">
            <a:avLst/>
          </a:prstGeom>
          <a:noFill/>
        </p:spPr>
      </p:pic>
      <p:pic>
        <p:nvPicPr>
          <p:cNvPr id="13" name="Picture 37" descr="C:\Users\user\Desktop\sparseFRAMEcode\synthesizedImage\EachChainReconSyn\reconstruct_chain-00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105400"/>
            <a:ext cx="9525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47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r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4343400" cy="358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2400"/>
            <a:ext cx="4572000" cy="13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742118"/>
            <a:ext cx="2832100" cy="1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2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5164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540910"/>
              </p:ext>
            </p:extLst>
          </p:nvPr>
        </p:nvGraphicFramePr>
        <p:xfrm>
          <a:off x="533400" y="838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r:id="rId4" imgW="1943100" imgH="241300" progId="Equation.3">
                  <p:embed/>
                </p:oleObj>
              </mc:Choice>
              <mc:Fallback>
                <p:oleObj r:id="rId4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200"/>
                        <a:ext cx="6019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030445"/>
              </p:ext>
            </p:extLst>
          </p:nvPr>
        </p:nvGraphicFramePr>
        <p:xfrm>
          <a:off x="457200" y="1752600"/>
          <a:ext cx="82613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6" imgW="4534560" imgH="447840" progId="Equation.3">
                  <p:embed/>
                </p:oleObj>
              </mc:Choice>
              <mc:Fallback>
                <p:oleObj name="Equation" r:id="rId6" imgW="453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52600"/>
                        <a:ext cx="82613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933" y="152400"/>
            <a:ext cx="89328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Arial"/>
                <a:cs typeface="Arial"/>
              </a:rPr>
              <a:t>Sparse coding </a:t>
            </a:r>
            <a:r>
              <a:rPr lang="en-US" sz="3600" b="1" dirty="0" smtClean="0">
                <a:latin typeface="Arial"/>
                <a:cs typeface="Arial"/>
              </a:rPr>
              <a:t>of natural image patches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6172200"/>
            <a:ext cx="241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Olshausen</a:t>
            </a:r>
            <a:r>
              <a:rPr lang="en-US" b="1" dirty="0">
                <a:latin typeface="Arial"/>
                <a:cs typeface="Arial"/>
              </a:rPr>
              <a:t>, </a:t>
            </a:r>
            <a:r>
              <a:rPr lang="en-US" b="1" dirty="0" smtClean="0">
                <a:latin typeface="Arial"/>
                <a:cs typeface="Arial"/>
              </a:rPr>
              <a:t>Field, 96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3124200"/>
            <a:ext cx="39632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Dictionary 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Localized, elongated, oriented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Wavelets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Basis functions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Elementary signals </a:t>
            </a: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Atoms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53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616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Sparse FRAME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Xie</a:t>
            </a:r>
            <a:r>
              <a:rPr lang="en-US" sz="2000" dirty="0">
                <a:latin typeface="Arial"/>
                <a:cs typeface="Arial"/>
              </a:rPr>
              <a:t>, Hu, Zhu, Wu, 13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48000"/>
            <a:ext cx="5562600" cy="513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3810001"/>
            <a:ext cx="4952999" cy="431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95800"/>
            <a:ext cx="1676400" cy="39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495800"/>
            <a:ext cx="2781300" cy="457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5029200"/>
            <a:ext cx="7010400" cy="9015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6096001"/>
            <a:ext cx="1143000" cy="348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0" y="6019800"/>
            <a:ext cx="6400800" cy="4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0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9100" y="281940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fine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667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Visio" r:id="rId3" imgW="3240720" imgH="3312720" progId="Visio.Drawing.11">
                  <p:embed/>
                </p:oleObj>
              </mc:Choice>
              <mc:Fallback>
                <p:oleObj name="Visio" r:id="rId3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985838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l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2971800" y="2514600"/>
          <a:ext cx="102076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Image" r:id="rId8" imgW="2374603" imgH="1790476" progId="Photoshop.Image.6">
                  <p:embed/>
                </p:oleObj>
              </mc:Choice>
              <mc:Fallback>
                <p:oleObj name="Image" r:id="rId8" imgW="2374603" imgH="179047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514600"/>
                        <a:ext cx="102076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1828800" y="2514600"/>
          <a:ext cx="104298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Image" r:id="rId10" imgW="939683" imgH="672779" progId="Photoshop.Image.6">
                  <p:embed/>
                </p:oleObj>
              </mc:Choice>
              <mc:Fallback>
                <p:oleObj name="Image" r:id="rId10" imgW="939683" imgH="67277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14600"/>
                        <a:ext cx="104298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0" descr="fengye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76400"/>
            <a:ext cx="1047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engy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676400"/>
            <a:ext cx="992188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27"/>
          <p:cNvGraphicFramePr>
            <a:graphicFrameLocks noChangeAspect="1"/>
          </p:cNvGraphicFramePr>
          <p:nvPr/>
        </p:nvGraphicFramePr>
        <p:xfrm>
          <a:off x="1638300" y="1676400"/>
          <a:ext cx="108426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Image" r:id="rId14" imgW="2031746" imgH="1383639" progId="Photoshop.Image.6">
                  <p:embed/>
                </p:oleObj>
              </mc:Choice>
              <mc:Fallback>
                <p:oleObj name="Image" r:id="rId14" imgW="2031746" imgH="138363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1676400"/>
                        <a:ext cx="1084263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8"/>
          <p:cNvGraphicFramePr>
            <a:graphicFrameLocks noChangeAspect="1"/>
          </p:cNvGraphicFramePr>
          <p:nvPr/>
        </p:nvGraphicFramePr>
        <p:xfrm>
          <a:off x="6057900" y="1676400"/>
          <a:ext cx="11033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Image" r:id="rId16" imgW="4393651" imgH="2907937" progId="Photoshop.Image.6">
                  <p:embed/>
                </p:oleObj>
              </mc:Choice>
              <mc:Fallback>
                <p:oleObj name="Image" r:id="rId16" imgW="4393651" imgH="290793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1676400"/>
                        <a:ext cx="11033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9"/>
          <p:cNvGraphicFramePr>
            <a:graphicFrameLocks noChangeAspect="1"/>
          </p:cNvGraphicFramePr>
          <p:nvPr/>
        </p:nvGraphicFramePr>
        <p:xfrm>
          <a:off x="4991100" y="1676400"/>
          <a:ext cx="9921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Image" r:id="rId18" imgW="5460317" imgH="4012698" progId="Photoshop.Image.6">
                  <p:embed/>
                </p:oleObj>
              </mc:Choice>
              <mc:Fallback>
                <p:oleObj name="Image" r:id="rId18" imgW="5460317" imgH="401269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1676400"/>
                        <a:ext cx="99218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7658100" y="2819400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coarse</a:t>
            </a:r>
          </a:p>
        </p:txBody>
      </p:sp>
      <p:graphicFrame>
        <p:nvGraphicFramePr>
          <p:cNvPr id="18" name="Object 35"/>
          <p:cNvGraphicFramePr>
            <a:graphicFrameLocks noChangeAspect="1"/>
          </p:cNvGraphicFramePr>
          <p:nvPr/>
        </p:nvGraphicFramePr>
        <p:xfrm>
          <a:off x="77343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Visio" r:id="rId20" imgW="3240720" imgH="3312720" progId="Visio.Drawing.11">
                  <p:embed/>
                </p:oleObj>
              </mc:Choice>
              <mc:Fallback>
                <p:oleObj name="Visio" r:id="rId20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3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6042025" y="1128713"/>
            <a:ext cx="191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charset="0"/>
                <a:cs typeface="宋体" charset="0"/>
              </a:rPr>
              <a:t>Wu, Zhu, Guo, 04,07</a:t>
            </a:r>
          </a:p>
        </p:txBody>
      </p:sp>
      <p:graphicFrame>
        <p:nvGraphicFramePr>
          <p:cNvPr id="20" name="Object 58"/>
          <p:cNvGraphicFramePr>
            <a:graphicFrameLocks noChangeAspect="1"/>
          </p:cNvGraphicFramePr>
          <p:nvPr/>
        </p:nvGraphicFramePr>
        <p:xfrm>
          <a:off x="723900" y="2362200"/>
          <a:ext cx="4445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r:id="rId22" imgW="152268" imgH="164957" progId="Equation.3">
                  <p:embed/>
                </p:oleObj>
              </mc:Choice>
              <mc:Fallback>
                <p:oleObj r:id="rId22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362200"/>
                        <a:ext cx="444500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8"/>
          <p:cNvGraphicFramePr>
            <a:graphicFrameLocks noChangeAspect="1"/>
          </p:cNvGraphicFramePr>
          <p:nvPr/>
        </p:nvGraphicFramePr>
        <p:xfrm>
          <a:off x="571500" y="1447800"/>
          <a:ext cx="36036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" name="Equation" r:id="rId24" imgW="126780" imgH="164814" progId="Equation.3">
                  <p:embed/>
                </p:oleObj>
              </mc:Choice>
              <mc:Fallback>
                <p:oleObj name="Equation" r:id="rId24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447800"/>
                        <a:ext cx="36036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63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8839200" cy="133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43200"/>
            <a:ext cx="5410200" cy="1273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5486400"/>
            <a:ext cx="7391400" cy="1176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7924800" cy="1246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27" y="381000"/>
            <a:ext cx="879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Sparse FRAME = shared sparse coding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14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parseFRAMEcode\document\images\ReconstructedImag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352800"/>
            <a:ext cx="3924300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sparseFRAMEcode\document\images\Reconstructed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486400"/>
            <a:ext cx="3924300" cy="952500"/>
          </a:xfrm>
          <a:prstGeom prst="rect">
            <a:avLst/>
          </a:prstGeom>
          <a:noFill/>
        </p:spPr>
      </p:pic>
      <p:pic>
        <p:nvPicPr>
          <p:cNvPr id="2052" name="Picture 4" descr="C:\Users\user\Desktop\sparseFRAMEcode\document\images\ReconstructedImag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3924300" cy="952500"/>
          </a:xfrm>
          <a:prstGeom prst="rect">
            <a:avLst/>
          </a:prstGeom>
          <a:noFill/>
        </p:spPr>
      </p:pic>
      <p:pic>
        <p:nvPicPr>
          <p:cNvPr id="2053" name="Picture 5" descr="C:\Users\user\Desktop\sparseFRAMEcode\document\images\ReconstructedImag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286000"/>
            <a:ext cx="3924300" cy="952500"/>
          </a:xfrm>
          <a:prstGeom prst="rect">
            <a:avLst/>
          </a:prstGeom>
          <a:noFill/>
        </p:spPr>
      </p:pic>
      <p:pic>
        <p:nvPicPr>
          <p:cNvPr id="2054" name="Picture 6" descr="C:\Users\user\Desktop\sparseFRAMEcode\document\images\ReconstructedImag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219200"/>
            <a:ext cx="3924300" cy="952500"/>
          </a:xfrm>
          <a:prstGeom prst="rect">
            <a:avLst/>
          </a:prstGeom>
          <a:noFill/>
        </p:spPr>
      </p:pic>
      <p:pic>
        <p:nvPicPr>
          <p:cNvPr id="2055" name="Picture 7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6" name="Picture 8" descr="C:\Users\user\Desktop\sparseFRAMEcode\document\images\Learned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7" name="Picture 9" descr="C:\Users\user\Desktop\sparseFRAMEcode\document\images\Learned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8" name="Picture 10" descr="C:\Users\user\Desktop\sparseFRAMEcode\document\images\Learned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9" name="Picture 11" descr="C:\Users\user\Desktop\sparseFRAMEcode\document\images\LearnedTemplate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1524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r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4343400" cy="358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2400"/>
            <a:ext cx="4572000" cy="13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742118"/>
            <a:ext cx="2832100" cy="1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09600" y="12954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524000" y="457200"/>
            <a:ext cx="76200" cy="571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867400" y="457200"/>
            <a:ext cx="76200" cy="571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76400"/>
            <a:ext cx="1524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86000"/>
            <a:ext cx="1905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895600"/>
            <a:ext cx="203200" cy="33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5867400"/>
            <a:ext cx="2540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752600"/>
            <a:ext cx="596900" cy="27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1752600"/>
            <a:ext cx="609600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400" y="1752600"/>
            <a:ext cx="6223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2362200"/>
            <a:ext cx="5969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0" y="2362200"/>
            <a:ext cx="609600" cy="27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400" y="2362200"/>
            <a:ext cx="622300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800" y="5867400"/>
            <a:ext cx="635000" cy="27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7000" y="5867400"/>
            <a:ext cx="647700" cy="27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5400" y="5867400"/>
            <a:ext cx="6604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1828800"/>
            <a:ext cx="698500" cy="6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2438400"/>
            <a:ext cx="698500" cy="6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816100" y="3517900"/>
            <a:ext cx="698500" cy="6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2578100" y="3517900"/>
            <a:ext cx="698500" cy="6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016500" y="3517900"/>
            <a:ext cx="698500" cy="6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5000" y="4343400"/>
            <a:ext cx="533400" cy="393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3200" y="4343400"/>
            <a:ext cx="546100" cy="393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05400" y="4343400"/>
            <a:ext cx="558800" cy="44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816100" y="5346700"/>
            <a:ext cx="698500" cy="6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2578100" y="5346700"/>
            <a:ext cx="698500" cy="6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016500" y="5346700"/>
            <a:ext cx="698500" cy="6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73100" y="4279900"/>
            <a:ext cx="698500" cy="6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762000"/>
            <a:ext cx="152400" cy="317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762000"/>
            <a:ext cx="190500" cy="317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914400"/>
            <a:ext cx="698500" cy="6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4419600"/>
            <a:ext cx="698500" cy="6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000" y="5943600"/>
            <a:ext cx="698500" cy="63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57800" y="762000"/>
            <a:ext cx="254000" cy="304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62000"/>
            <a:ext cx="152400" cy="317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083300" y="3517900"/>
            <a:ext cx="698500" cy="63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083300" y="5346700"/>
            <a:ext cx="698500" cy="63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-196850" y="3549650"/>
            <a:ext cx="1117600" cy="419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24200" y="304800"/>
            <a:ext cx="939800" cy="330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24600" y="228600"/>
            <a:ext cx="1238251" cy="381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762000"/>
            <a:ext cx="190500" cy="3175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3800" y="914400"/>
            <a:ext cx="698500" cy="457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82000" y="838200"/>
            <a:ext cx="393700" cy="2159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2200" y="1752600"/>
            <a:ext cx="558800" cy="304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58000" y="1752600"/>
            <a:ext cx="571500" cy="3048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29600" y="1752600"/>
            <a:ext cx="711200" cy="3048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72200" y="2362200"/>
            <a:ext cx="558800" cy="304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858000" y="2362200"/>
            <a:ext cx="571500" cy="3048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29600" y="2362200"/>
            <a:ext cx="711200" cy="3048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72200" y="5867400"/>
            <a:ext cx="596900" cy="3048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58000" y="5867400"/>
            <a:ext cx="609600" cy="3048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229600" y="5867400"/>
            <a:ext cx="762000" cy="3048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8140700" y="3517900"/>
            <a:ext cx="698500" cy="635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8140700" y="5346700"/>
            <a:ext cx="698500" cy="635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48400" y="4343400"/>
            <a:ext cx="419100" cy="393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692900" y="3517900"/>
            <a:ext cx="698500" cy="635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6692900" y="5346700"/>
            <a:ext cx="698500" cy="635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3800" y="4419600"/>
            <a:ext cx="698500" cy="4571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58000" y="4343400"/>
            <a:ext cx="431800" cy="3937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05800" y="4343400"/>
            <a:ext cx="558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38400"/>
            <a:ext cx="8382000" cy="1051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57600"/>
            <a:ext cx="8458200" cy="627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72000"/>
            <a:ext cx="6096000" cy="45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486400"/>
            <a:ext cx="6477000" cy="42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27" y="381000"/>
            <a:ext cx="5622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Shared matching pursuit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066800"/>
            <a:ext cx="6172200" cy="9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parseFRAMEcode\document\images\ReconstructedImag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352800"/>
            <a:ext cx="3924300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sparseFRAMEcode\document\images\Reconstructed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486400"/>
            <a:ext cx="3924300" cy="952500"/>
          </a:xfrm>
          <a:prstGeom prst="rect">
            <a:avLst/>
          </a:prstGeom>
          <a:noFill/>
        </p:spPr>
      </p:pic>
      <p:pic>
        <p:nvPicPr>
          <p:cNvPr id="2052" name="Picture 4" descr="C:\Users\user\Desktop\sparseFRAMEcode\document\images\ReconstructedImag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3924300" cy="952500"/>
          </a:xfrm>
          <a:prstGeom prst="rect">
            <a:avLst/>
          </a:prstGeom>
          <a:noFill/>
        </p:spPr>
      </p:pic>
      <p:pic>
        <p:nvPicPr>
          <p:cNvPr id="2053" name="Picture 5" descr="C:\Users\user\Desktop\sparseFRAMEcode\document\images\ReconstructedImag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286000"/>
            <a:ext cx="3924300" cy="952500"/>
          </a:xfrm>
          <a:prstGeom prst="rect">
            <a:avLst/>
          </a:prstGeom>
          <a:noFill/>
        </p:spPr>
      </p:pic>
      <p:pic>
        <p:nvPicPr>
          <p:cNvPr id="2054" name="Picture 6" descr="C:\Users\user\Desktop\sparseFRAMEcode\document\images\ReconstructedImag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219200"/>
            <a:ext cx="3924300" cy="952500"/>
          </a:xfrm>
          <a:prstGeom prst="rect">
            <a:avLst/>
          </a:prstGeom>
          <a:noFill/>
        </p:spPr>
      </p:pic>
      <p:pic>
        <p:nvPicPr>
          <p:cNvPr id="2055" name="Picture 7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6" name="Picture 8" descr="C:\Users\user\Desktop\sparseFRAMEcode\document\images\Learned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7" name="Picture 9" descr="C:\Users\user\Desktop\sparseFRAMEcode\document\images\Learned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8" name="Picture 10" descr="C:\Users\user\Desktop\sparseFRAMEcode\document\images\Learned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9" name="Picture 11" descr="C:\Users\user\Desktop\sparseFRAMEcode\document\images\LearnedTemplate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152400"/>
            <a:ext cx="9525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32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616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Sparse FRAME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Xie</a:t>
            </a:r>
            <a:r>
              <a:rPr lang="en-US" sz="2000" dirty="0">
                <a:latin typeface="Arial"/>
                <a:cs typeface="Arial"/>
              </a:rPr>
              <a:t>, Hu, Zhu, Wu, 13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81401"/>
            <a:ext cx="6019800" cy="458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47594"/>
            <a:ext cx="5791200" cy="7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0"/>
            <a:ext cx="7772400" cy="1067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19600"/>
            <a:ext cx="8229600" cy="2259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00"/>
            <a:ext cx="6169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Sparse FRAME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Xie</a:t>
            </a:r>
            <a:r>
              <a:rPr lang="en-US" sz="2000" dirty="0">
                <a:latin typeface="Arial"/>
                <a:cs typeface="Arial"/>
              </a:rPr>
              <a:t>, Hu, Zhu, Wu, 13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parseFRAMEcode\synthesizedImage\EachChainReconSyn\reconstruct_chain-0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"/>
            <a:ext cx="952500" cy="952500"/>
          </a:xfrm>
          <a:prstGeom prst="rect">
            <a:avLst/>
          </a:prstGeom>
          <a:noFill/>
        </p:spPr>
      </p:pic>
      <p:pic>
        <p:nvPicPr>
          <p:cNvPr id="1027" name="Picture 3" descr="C:\Users\user\Desktop\sparseFRAMEcode\synthesizedImage\EachChainReconSyn\reconstruct_chain-0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486400"/>
            <a:ext cx="952500" cy="952500"/>
          </a:xfrm>
          <a:prstGeom prst="rect">
            <a:avLst/>
          </a:prstGeom>
          <a:noFill/>
        </p:spPr>
      </p:pic>
      <p:pic>
        <p:nvPicPr>
          <p:cNvPr id="1028" name="Picture 4" descr="C:\Users\user\Desktop\sparseFRAMEcode\synthesizedImage\EachChainReconSyn\reconstruct_chain-00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486400"/>
            <a:ext cx="952500" cy="952500"/>
          </a:xfrm>
          <a:prstGeom prst="rect">
            <a:avLst/>
          </a:prstGeom>
          <a:noFill/>
        </p:spPr>
      </p:pic>
      <p:pic>
        <p:nvPicPr>
          <p:cNvPr id="1029" name="Picture 5" descr="C:\Users\user\Desktop\sparseFRAMEcode\synthesizedImage\EachChainReconSyn\reconstruct_chain-00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5486400"/>
            <a:ext cx="952500" cy="952500"/>
          </a:xfrm>
          <a:prstGeom prst="rect">
            <a:avLst/>
          </a:prstGeom>
          <a:noFill/>
        </p:spPr>
      </p:pic>
      <p:pic>
        <p:nvPicPr>
          <p:cNvPr id="1030" name="Picture 6" descr="C:\Users\user\Desktop\sparseFRAMEcode\synthesizedImage\EachChainReconSyn\reconstruct_chain-0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5486400"/>
            <a:ext cx="952500" cy="952500"/>
          </a:xfrm>
          <a:prstGeom prst="rect">
            <a:avLst/>
          </a:prstGeom>
          <a:noFill/>
        </p:spPr>
      </p:pic>
      <p:pic>
        <p:nvPicPr>
          <p:cNvPr id="1031" name="Picture 7" descr="C:\Users\user\Desktop\sparseFRAMEcode\synthesizedImage\EachChainReconSyn\reconstruct_chain-00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486400"/>
            <a:ext cx="952500" cy="952500"/>
          </a:xfrm>
          <a:prstGeom prst="rect">
            <a:avLst/>
          </a:prstGeom>
          <a:noFill/>
        </p:spPr>
      </p:pic>
      <p:pic>
        <p:nvPicPr>
          <p:cNvPr id="1032" name="Picture 8" descr="C:\Users\user\Desktop\sparseFRAMEcode\synthesizedImage\EachChainReconSyn\reconstruct_chain-000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5486400"/>
            <a:ext cx="952500" cy="952500"/>
          </a:xfrm>
          <a:prstGeom prst="rect">
            <a:avLst/>
          </a:prstGeom>
          <a:noFill/>
        </p:spPr>
      </p:pic>
      <p:pic>
        <p:nvPicPr>
          <p:cNvPr id="1033" name="Picture 9" descr="C:\Users\user\Desktop\sparseFRAMEcode\synthesizedImage\EachChainReconSyn\reconstruct_chain-00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C:\Users\user\Desktop\sparseFRAMEcode\synthesizedImage\EachChainReconSyn\reconstruct_chain-001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5" name="Picture 11" descr="C:\Users\user\Desktop\sparseFRAMEcode\synthesizedImage\EachChainReconSyn\reconstruct_chain-00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196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6" name="Picture 12" descr="C:\Users\user\Desktop\sparseFRAMEcode\synthesizedImage\EachChainReconSyn\reconstruct_chain-00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28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7" name="Picture 13" descr="C:\Users\user\Desktop\sparseFRAMEcode\synthesizedImage\EachChainReconSyn\reconstruct_chain-00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8" name="Picture 14" descr="C:\Users\user\Desktop\sparseFRAMEcode\synthesizedImage\EachChainReconSyn\reconstruct_chain-001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19200" y="4419600"/>
            <a:ext cx="952500" cy="952500"/>
          </a:xfrm>
          <a:prstGeom prst="rect">
            <a:avLst/>
          </a:prstGeom>
          <a:noFill/>
        </p:spPr>
      </p:pic>
      <p:pic>
        <p:nvPicPr>
          <p:cNvPr id="1039" name="Picture 15" descr="C:\Users\user\Desktop\sparseFRAMEcode\synthesizedImage\EachChainReconSyn\reconstruct_chain-00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532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0" name="Picture 16" descr="C:\Users\user\Desktop\sparseFRAMEcode\synthesizedImage\EachChainReconSyn\reconstruct_chain-0016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864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1" name="Picture 17" descr="C:\Users\user\Desktop\sparseFRAMEcode\synthesizedImage\EachChainReconSyn\reconstruct_chain-0017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196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2" name="Picture 18" descr="C:\Users\user\Desktop\sparseFRAMEcode\synthesizedImage\EachChainReconSyn\reconstruct_chain-0018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28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3" name="Picture 19" descr="C:\Users\user\Desktop\sparseFRAMEcode\synthesizedImage\EachChainReconSyn\reconstruct_chain-0019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860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4" name="Picture 20" descr="C:\Users\user\Desktop\sparseFRAMEcode\synthesizedImage\EachChainReconSyn\reconstruct_chain-0020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19200" y="3352800"/>
            <a:ext cx="952500" cy="952500"/>
          </a:xfrm>
          <a:prstGeom prst="rect">
            <a:avLst/>
          </a:prstGeom>
          <a:noFill/>
        </p:spPr>
      </p:pic>
      <p:pic>
        <p:nvPicPr>
          <p:cNvPr id="1045" name="Picture 21" descr="C:\Users\user\Desktop\sparseFRAMEcode\synthesizedImage\EachChainReconSyn\reconstruct_chain-002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53200" y="2286000"/>
            <a:ext cx="952500" cy="952500"/>
          </a:xfrm>
          <a:prstGeom prst="rect">
            <a:avLst/>
          </a:prstGeom>
          <a:noFill/>
        </p:spPr>
      </p:pic>
      <p:pic>
        <p:nvPicPr>
          <p:cNvPr id="1046" name="Picture 22" descr="C:\Users\user\Desktop\sparseFRAMEcode\synthesizedImage\EachChainReconSyn\reconstruct_chain-0022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86400" y="2286000"/>
            <a:ext cx="952500" cy="952500"/>
          </a:xfrm>
          <a:prstGeom prst="rect">
            <a:avLst/>
          </a:prstGeom>
          <a:noFill/>
        </p:spPr>
      </p:pic>
      <p:pic>
        <p:nvPicPr>
          <p:cNvPr id="1047" name="Picture 23" descr="C:\Users\user\Desktop\sparseFRAMEcode\synthesizedImage\EachChainReconSyn\reconstruct_chain-0023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419600" y="2286000"/>
            <a:ext cx="952500" cy="952500"/>
          </a:xfrm>
          <a:prstGeom prst="rect">
            <a:avLst/>
          </a:prstGeom>
          <a:noFill/>
        </p:spPr>
      </p:pic>
      <p:pic>
        <p:nvPicPr>
          <p:cNvPr id="1048" name="Picture 24" descr="C:\Users\user\Desktop\sparseFRAMEcode\synthesizedImage\EachChainReconSyn\reconstruct_chain-0024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352800" y="2286000"/>
            <a:ext cx="952500" cy="952500"/>
          </a:xfrm>
          <a:prstGeom prst="rect">
            <a:avLst/>
          </a:prstGeom>
          <a:noFill/>
        </p:spPr>
      </p:pic>
      <p:pic>
        <p:nvPicPr>
          <p:cNvPr id="1049" name="Picture 25" descr="C:\Users\user\Desktop\sparseFRAMEcode\synthesizedImage\EachChainReconSyn\reconstruct_chain-0025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286000" y="2286000"/>
            <a:ext cx="952500" cy="952500"/>
          </a:xfrm>
          <a:prstGeom prst="rect">
            <a:avLst/>
          </a:prstGeom>
          <a:noFill/>
        </p:spPr>
      </p:pic>
      <p:pic>
        <p:nvPicPr>
          <p:cNvPr id="1050" name="Picture 26" descr="C:\Users\user\Desktop\sparseFRAMEcode\synthesizedImage\EachChainReconSyn\reconstruct_chain-0026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219200" y="2286000"/>
            <a:ext cx="952500" cy="952500"/>
          </a:xfrm>
          <a:prstGeom prst="rect">
            <a:avLst/>
          </a:prstGeom>
          <a:noFill/>
        </p:spPr>
      </p:pic>
      <p:pic>
        <p:nvPicPr>
          <p:cNvPr id="1051" name="Picture 27" descr="C:\Users\user\Desktop\sparseFRAMEcode\synthesizedImage\EachChainReconSyn\reconstruct_chain-0027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532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2" name="Picture 28" descr="C:\Users\user\Desktop\sparseFRAMEcode\synthesizedImage\EachChainReconSyn\reconstruct_chain-0028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4864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3" name="Picture 29" descr="C:\Users\user\Desktop\sparseFRAMEcode\synthesizedImage\EachChainReconSyn\reconstruct_chain-0029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4196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4" name="Picture 30" descr="C:\Users\user\Desktop\sparseFRAMEcode\synthesizedImage\EachChainReconSyn\reconstruct_chain-0030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5" name="Picture 31" descr="C:\Users\user\Desktop\sparseFRAMEcode\synthesizedImage\EachChainReconSyn\reconstruct_chain-0031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2860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6" name="Picture 32" descr="C:\Users\user\Desktop\sparseFRAMEcode\synthesizedImage\EachChainReconSyn\reconstruct_chain-0032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219200" y="1219200"/>
            <a:ext cx="952500" cy="952500"/>
          </a:xfrm>
          <a:prstGeom prst="rect">
            <a:avLst/>
          </a:prstGeom>
          <a:noFill/>
        </p:spPr>
      </p:pic>
      <p:pic>
        <p:nvPicPr>
          <p:cNvPr id="1057" name="Picture 33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553200" y="152400"/>
            <a:ext cx="952500" cy="952500"/>
          </a:xfrm>
          <a:prstGeom prst="rect">
            <a:avLst/>
          </a:prstGeom>
          <a:noFill/>
        </p:spPr>
      </p:pic>
      <p:pic>
        <p:nvPicPr>
          <p:cNvPr id="1058" name="Picture 34" descr="C:\Users\user\Desktop\sparseFRAMEcode\synthesizedImage\EachChainReconSyn\reconstruct_chain-0034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486400" y="152400"/>
            <a:ext cx="952500" cy="952500"/>
          </a:xfrm>
          <a:prstGeom prst="rect">
            <a:avLst/>
          </a:prstGeom>
          <a:noFill/>
        </p:spPr>
      </p:pic>
      <p:pic>
        <p:nvPicPr>
          <p:cNvPr id="1059" name="Picture 35" descr="C:\Users\user\Desktop\sparseFRAMEcode\synthesizedImage\EachChainReconSyn\reconstruct_chain-0035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419600" y="152400"/>
            <a:ext cx="952500" cy="952500"/>
          </a:xfrm>
          <a:prstGeom prst="rect">
            <a:avLst/>
          </a:prstGeom>
          <a:noFill/>
        </p:spPr>
      </p:pic>
      <p:pic>
        <p:nvPicPr>
          <p:cNvPr id="1060" name="Picture 36" descr="C:\Users\user\Desktop\sparseFRAMEcode\synthesizedImage\EachChainReconSyn\reconstruct_chain-0036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352800" y="152400"/>
            <a:ext cx="952500" cy="952500"/>
          </a:xfrm>
          <a:prstGeom prst="rect">
            <a:avLst/>
          </a:prstGeom>
          <a:noFill/>
        </p:spPr>
      </p:pic>
      <p:pic>
        <p:nvPicPr>
          <p:cNvPr id="1061" name="Picture 37" descr="C:\Users\user\Desktop\sparseFRAMEcode\synthesizedImage\EachChainReconSyn\reconstruct_chain-0001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286000" y="1524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parseFRAMEcode\synthesizedImage\pl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702" y="686026"/>
            <a:ext cx="7314596" cy="54859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20" name="Picture 16" descr="horser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601788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1" name="Picture 17" descr="horseriding_sketch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1601788" cy="1279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horseriding_pro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601788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3" name="Picture 19" descr="horseriding_sy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1600200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4" name="Picture 20" descr="man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5" name="Picture 21" descr="man101_sketch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man101_pro_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7" name="Picture 23" descr="man101_sy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8" name="Picture 24" descr="horseriding_proces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160020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9" name="Picture 25" descr="man101_proces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0" name="Picture 26" descr="building13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1" name="Picture 27" descr="building135_proces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95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3" name="Picture 29" descr="building135_sketch_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600"/>
            <a:ext cx="1158875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4" name="Picture 30" descr="building135_sy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6" name="Picture 32" descr="building135_pro_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11588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7" name="Picture 33" descr="bruinwa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896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9" name="Picture 35" descr="bruinwalk_sketch_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89600"/>
            <a:ext cx="1752600" cy="116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0" name="Picture 36" descr="bruinwalk_sy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896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1" name="Picture 37" descr="bruinwalk_pro_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6896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2" name="Picture 38" descr="bruinwalk_proces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89600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4" name="Picture 40" descr="ship14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13716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6" name="Picture 42" descr="ship145_sketch_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95800"/>
            <a:ext cx="1371600" cy="1103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7" name="Picture 43" descr="ship145_sy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13716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48" name="Picture 44" descr="ship145_process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95800"/>
            <a:ext cx="13716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50" name="Picture 46" descr="ship145_pro_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1371600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51" name="Text Box 47"/>
          <p:cNvSpPr txBox="1">
            <a:spLocks noChangeArrowheads="1"/>
          </p:cNvSpPr>
          <p:nvPr/>
        </p:nvSpPr>
        <p:spPr bwMode="auto">
          <a:xfrm>
            <a:off x="7162800" y="2438400"/>
            <a:ext cx="170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>
                <a:ea typeface="宋体" charset="0"/>
                <a:cs typeface="宋体" charset="0"/>
              </a:rPr>
              <a:t>Guo, Zhu, Wu, 03,07</a:t>
            </a:r>
          </a:p>
        </p:txBody>
      </p:sp>
    </p:spTree>
    <p:extLst>
      <p:ext uri="{BB962C8B-B14F-4D97-AF65-F5344CB8AC3E}">
        <p14:creationId xmlns:p14="http://schemas.microsoft.com/office/powerpoint/2010/main" val="237127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parseFRAMEcode\document\images\ReconstructedImag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3924300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sparseFRAMEcode\document\images\ReconstructedImage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295400"/>
            <a:ext cx="3924300" cy="952500"/>
          </a:xfrm>
          <a:prstGeom prst="rect">
            <a:avLst/>
          </a:prstGeom>
          <a:noFill/>
        </p:spPr>
      </p:pic>
      <p:pic>
        <p:nvPicPr>
          <p:cNvPr id="2052" name="Picture 4" descr="C:\Users\user\Desktop\sparseFRAMEcode\document\images\ReconstructedImage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362200"/>
            <a:ext cx="3924300" cy="952500"/>
          </a:xfrm>
          <a:prstGeom prst="rect">
            <a:avLst/>
          </a:prstGeom>
          <a:noFill/>
        </p:spPr>
      </p:pic>
      <p:pic>
        <p:nvPicPr>
          <p:cNvPr id="2053" name="Picture 5" descr="C:\Users\user\Desktop\sparseFRAMEcode\document\images\ReconstructedImage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3924300" cy="952500"/>
          </a:xfrm>
          <a:prstGeom prst="rect">
            <a:avLst/>
          </a:prstGeom>
          <a:noFill/>
        </p:spPr>
      </p:pic>
      <p:pic>
        <p:nvPicPr>
          <p:cNvPr id="2054" name="Picture 6" descr="C:\Users\user\Desktop\sparseFRAMEcode\document\images\ReconstructedImage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495800"/>
            <a:ext cx="3924300" cy="952500"/>
          </a:xfrm>
          <a:prstGeom prst="rect">
            <a:avLst/>
          </a:prstGeom>
          <a:noFill/>
        </p:spPr>
      </p:pic>
      <p:pic>
        <p:nvPicPr>
          <p:cNvPr id="2055" name="Picture 7" descr="C:\Users\user\Desktop\sparseFRAMEcode\document\images\ReconstructedImage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5562600"/>
            <a:ext cx="3924300" cy="952500"/>
          </a:xfrm>
          <a:prstGeom prst="rect">
            <a:avLst/>
          </a:prstGeom>
          <a:noFill/>
        </p:spPr>
      </p:pic>
      <p:pic>
        <p:nvPicPr>
          <p:cNvPr id="2056" name="Picture 8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5257800"/>
            <a:ext cx="952500" cy="952500"/>
          </a:xfrm>
          <a:prstGeom prst="rect">
            <a:avLst/>
          </a:prstGeom>
          <a:noFill/>
        </p:spPr>
      </p:pic>
      <p:pic>
        <p:nvPicPr>
          <p:cNvPr id="2057" name="Picture 9" descr="C:\Users\user\Desktop\sparseFRAMEcode\document\images\LearnedTemplat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685800"/>
            <a:ext cx="952500" cy="952500"/>
          </a:xfrm>
          <a:prstGeom prst="rect">
            <a:avLst/>
          </a:prstGeom>
          <a:noFill/>
        </p:spPr>
      </p:pic>
      <p:pic>
        <p:nvPicPr>
          <p:cNvPr id="2058" name="Picture 10" descr="C:\Users\user\Desktop\sparseFRAMEcode\document\images\LearnedTemplate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1828800"/>
            <a:ext cx="952500" cy="952500"/>
          </a:xfrm>
          <a:prstGeom prst="rect">
            <a:avLst/>
          </a:prstGeom>
          <a:noFill/>
        </p:spPr>
      </p:pic>
      <p:pic>
        <p:nvPicPr>
          <p:cNvPr id="2059" name="Picture 11" descr="C:\Users\user\Desktop\sparseFRAMEcode\document\images\LearnedTemplate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2971800"/>
            <a:ext cx="952500" cy="952500"/>
          </a:xfrm>
          <a:prstGeom prst="rect">
            <a:avLst/>
          </a:prstGeom>
          <a:noFill/>
        </p:spPr>
      </p:pic>
      <p:pic>
        <p:nvPicPr>
          <p:cNvPr id="2060" name="Picture 12" descr="C:\Users\user\Desktop\sparseFRAMEcode\document\images\LearnedTemplate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41148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parseFRAMEcode\synthesizedImage\EachChainReconSyn\reconstruct_chain-0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952500" cy="952500"/>
          </a:xfrm>
          <a:prstGeom prst="rect">
            <a:avLst/>
          </a:prstGeom>
          <a:noFill/>
        </p:spPr>
      </p:pic>
      <p:pic>
        <p:nvPicPr>
          <p:cNvPr id="1027" name="Picture 3" descr="C:\Users\user\Desktop\sparseFRAMEcode\synthesizedImage\EachChainReconSyn\reconstruct_chain-0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562600"/>
            <a:ext cx="952500" cy="952500"/>
          </a:xfrm>
          <a:prstGeom prst="rect">
            <a:avLst/>
          </a:prstGeom>
          <a:noFill/>
        </p:spPr>
      </p:pic>
      <p:pic>
        <p:nvPicPr>
          <p:cNvPr id="1028" name="Picture 4" descr="C:\Users\user\Desktop\sparseFRAMEcode\synthesizedImage\EachChainReconSyn\reconstruct_chain-0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562600"/>
            <a:ext cx="952500" cy="952500"/>
          </a:xfrm>
          <a:prstGeom prst="rect">
            <a:avLst/>
          </a:prstGeom>
          <a:noFill/>
        </p:spPr>
      </p:pic>
      <p:pic>
        <p:nvPicPr>
          <p:cNvPr id="1029" name="Picture 5" descr="C:\Users\user\Desktop\sparseFRAMEcode\synthesizedImage\EachChainReconSyn\reconstruct_chain-00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0" name="Picture 6" descr="C:\Users\user\Desktop\sparseFRAMEcode\synthesizedImage\EachChainReconSyn\reconstruct_chain-00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1" name="Picture 7" descr="C:\Users\user\Desktop\sparseFRAMEcode\synthesizedImage\EachChainReconSyn\reconstruct_chain-00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2" name="Picture 8" descr="C:\Users\user\Desktop\sparseFRAMEcode\synthesizedImage\EachChainReconSyn\reconstruct_chain-000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5562600"/>
            <a:ext cx="952500" cy="952500"/>
          </a:xfrm>
          <a:prstGeom prst="rect">
            <a:avLst/>
          </a:prstGeom>
          <a:noFill/>
        </p:spPr>
      </p:pic>
      <p:pic>
        <p:nvPicPr>
          <p:cNvPr id="1033" name="Picture 9" descr="C:\Users\user\Desktop\sparseFRAMEcode\synthesizedImage\EachChainReconSyn\reconstruct_chain-000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C:\Users\user\Desktop\sparseFRAMEcode\synthesizedImage\EachChainReconSyn\reconstruct_chain-00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5" name="Picture 11" descr="C:\Users\user\Desktop\sparseFRAMEcode\synthesizedImage\EachChainReconSyn\reconstruct_chain-001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6" name="Picture 12" descr="C:\Users\user\Desktop\sparseFRAMEcode\synthesizedImage\EachChainReconSyn\reconstruct_chain-001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7" name="Picture 13" descr="C:\Users\user\Desktop\sparseFRAMEcode\synthesizedImage\EachChainReconSyn\reconstruct_chain-001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46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8" name="Picture 14" descr="C:\Users\user\Desktop\sparseFRAMEcode\synthesizedImage\EachChainReconSyn\reconstruct_chain-001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47800" y="4495800"/>
            <a:ext cx="952500" cy="952500"/>
          </a:xfrm>
          <a:prstGeom prst="rect">
            <a:avLst/>
          </a:prstGeom>
          <a:noFill/>
        </p:spPr>
      </p:pic>
      <p:pic>
        <p:nvPicPr>
          <p:cNvPr id="1039" name="Picture 15" descr="C:\Users\user\Desktop\sparseFRAMEcode\synthesizedImage\EachChainReconSyn\reconstruct_chain-001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818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0" name="Picture 16" descr="C:\Users\user\Desktop\sparseFRAMEcode\synthesizedImage\EachChainReconSyn\reconstruct_chain-00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1" name="Picture 17" descr="C:\Users\user\Desktop\sparseFRAMEcode\synthesizedImage\EachChainReconSyn\reconstruct_chain-0016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82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2" name="Picture 18" descr="C:\Users\user\Desktop\sparseFRAMEcode\synthesizedImage\EachChainReconSyn\reconstruct_chain-001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3" name="Picture 19" descr="C:\Users\user\Desktop\sparseFRAMEcode\synthesizedImage\EachChainReconSyn\reconstruct_chain-0018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146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4" name="Picture 20" descr="C:\Users\user\Desktop\sparseFRAMEcode\synthesizedImage\EachChainReconSyn\reconstruct_chain-0019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47800" y="3429000"/>
            <a:ext cx="952500" cy="952500"/>
          </a:xfrm>
          <a:prstGeom prst="rect">
            <a:avLst/>
          </a:prstGeom>
          <a:noFill/>
        </p:spPr>
      </p:pic>
      <p:pic>
        <p:nvPicPr>
          <p:cNvPr id="1045" name="Picture 21" descr="C:\Users\user\Desktop\sparseFRAMEcode\synthesizedImage\EachChainReconSyn\reconstruct_chain-0020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818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6" name="Picture 22" descr="C:\Users\user\Desktop\sparseFRAMEcode\synthesizedImage\EachChainReconSyn\reconstruct_chain-002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7150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7" name="Picture 23" descr="C:\Users\user\Desktop\sparseFRAMEcode\synthesizedImage\EachChainReconSyn\reconstruct_chain-0022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482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8" name="Picture 24" descr="C:\Users\user\Desktop\sparseFRAMEcode\synthesizedImage\EachChainReconSyn\reconstruct_chain-0023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581400" y="2362200"/>
            <a:ext cx="952500" cy="952500"/>
          </a:xfrm>
          <a:prstGeom prst="rect">
            <a:avLst/>
          </a:prstGeom>
          <a:noFill/>
        </p:spPr>
      </p:pic>
      <p:pic>
        <p:nvPicPr>
          <p:cNvPr id="1049" name="Picture 25" descr="C:\Users\user\Desktop\sparseFRAMEcode\synthesizedImage\EachChainReconSyn\reconstruct_chain-0024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14600" y="2362200"/>
            <a:ext cx="952500" cy="952500"/>
          </a:xfrm>
          <a:prstGeom prst="rect">
            <a:avLst/>
          </a:prstGeom>
          <a:noFill/>
        </p:spPr>
      </p:pic>
      <p:pic>
        <p:nvPicPr>
          <p:cNvPr id="1050" name="Picture 26" descr="C:\Users\user\Desktop\sparseFRAMEcode\synthesizedImage\EachChainReconSyn\reconstruct_chain-0025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47800" y="2362200"/>
            <a:ext cx="952500" cy="952500"/>
          </a:xfrm>
          <a:prstGeom prst="rect">
            <a:avLst/>
          </a:prstGeom>
          <a:noFill/>
        </p:spPr>
      </p:pic>
      <p:pic>
        <p:nvPicPr>
          <p:cNvPr id="1051" name="Picture 27" descr="C:\Users\user\Desktop\sparseFRAMEcode\synthesizedImage\EachChainReconSyn\reconstruct_chain-0026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7818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2" name="Picture 28" descr="C:\Users\user\Desktop\sparseFRAMEcode\synthesizedImage\EachChainReconSyn\reconstruct_chain-0027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7150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3" name="Picture 29" descr="C:\Users\user\Desktop\sparseFRAMEcode\synthesizedImage\EachChainReconSyn\reconstruct_chain-0028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6482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4" name="Picture 30" descr="C:\Users\user\Desktop\sparseFRAMEcode\synthesizedImage\EachChainReconSyn\reconstruct_chain-0029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5814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5" name="Picture 31" descr="C:\Users\user\Desktop\sparseFRAMEcode\synthesizedImage\EachChainReconSyn\reconstruct_chain-0030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146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6" name="Picture 32" descr="C:\Users\user\Desktop\sparseFRAMEcode\synthesizedImage\EachChainReconSyn\reconstruct_chain-0031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447800" y="1295400"/>
            <a:ext cx="952500" cy="952500"/>
          </a:xfrm>
          <a:prstGeom prst="rect">
            <a:avLst/>
          </a:prstGeom>
          <a:noFill/>
        </p:spPr>
      </p:pic>
      <p:pic>
        <p:nvPicPr>
          <p:cNvPr id="1057" name="Picture 33" descr="C:\Users\user\Desktop\sparseFRAMEcode\synthesizedImage\EachChainReconSyn\reconstruct_chain-0032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781800" y="228600"/>
            <a:ext cx="952500" cy="952500"/>
          </a:xfrm>
          <a:prstGeom prst="rect">
            <a:avLst/>
          </a:prstGeom>
          <a:noFill/>
        </p:spPr>
      </p:pic>
      <p:pic>
        <p:nvPicPr>
          <p:cNvPr id="1058" name="Picture 34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715000" y="228600"/>
            <a:ext cx="952500" cy="952500"/>
          </a:xfrm>
          <a:prstGeom prst="rect">
            <a:avLst/>
          </a:prstGeom>
          <a:noFill/>
        </p:spPr>
      </p:pic>
      <p:pic>
        <p:nvPicPr>
          <p:cNvPr id="1059" name="Picture 35" descr="C:\Users\user\Desktop\sparseFRAMEcode\synthesizedImage\EachChainReconSyn\reconstruct_chain-0034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48200" y="228600"/>
            <a:ext cx="952500" cy="952500"/>
          </a:xfrm>
          <a:prstGeom prst="rect">
            <a:avLst/>
          </a:prstGeom>
          <a:noFill/>
        </p:spPr>
      </p:pic>
      <p:pic>
        <p:nvPicPr>
          <p:cNvPr id="1060" name="Picture 36" descr="C:\Users\user\Desktop\sparseFRAMEcode\synthesizedImage\EachChainReconSyn\reconstruct_chain-0035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581400" y="228600"/>
            <a:ext cx="952500" cy="952500"/>
          </a:xfrm>
          <a:prstGeom prst="rect">
            <a:avLst/>
          </a:prstGeom>
          <a:noFill/>
        </p:spPr>
      </p:pic>
      <p:pic>
        <p:nvPicPr>
          <p:cNvPr id="1061" name="Picture 37" descr="C:\Users\user\Desktop\sparseFRAMEcode\synthesizedImage\EachChainReconSyn\reconstruct_chain-0036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514600" y="2286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parseFRAME80x80results\c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362200"/>
            <a:ext cx="1219200" cy="609600"/>
          </a:xfrm>
          <a:prstGeom prst="rect">
            <a:avLst/>
          </a:prstGeom>
          <a:noFill/>
        </p:spPr>
      </p:pic>
      <p:pic>
        <p:nvPicPr>
          <p:cNvPr id="1046" name="Picture 22" descr="C:\Users\user\Desktop\sparseFRAME80x80results\mod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429000"/>
            <a:ext cx="762000" cy="1143000"/>
          </a:xfrm>
          <a:prstGeom prst="rect">
            <a:avLst/>
          </a:prstGeom>
          <a:noFill/>
        </p:spPr>
      </p:pic>
      <p:pic>
        <p:nvPicPr>
          <p:cNvPr id="1052" name="Picture 28" descr="C:\Users\user\Desktop\sparseFRAME80x80results\teap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09800"/>
            <a:ext cx="762000" cy="762000"/>
          </a:xfrm>
          <a:prstGeom prst="rect">
            <a:avLst/>
          </a:prstGeom>
          <a:noFill/>
        </p:spPr>
      </p:pic>
      <p:pic>
        <p:nvPicPr>
          <p:cNvPr id="1055" name="Picture 31" descr="C:\Users\user\Desktop\sparseFRAME80x80results\bik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2209800"/>
            <a:ext cx="762000" cy="762000"/>
          </a:xfrm>
          <a:prstGeom prst="rect">
            <a:avLst/>
          </a:prstGeom>
          <a:noFill/>
        </p:spPr>
      </p:pic>
      <p:pic>
        <p:nvPicPr>
          <p:cNvPr id="3" name="Picture 3" descr="C:\Users\user\Desktop\sparseFRAME\cloc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20980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4" descr="C:\Users\user\Desktop\sparseFRAME\cu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209800"/>
            <a:ext cx="762000" cy="762000"/>
          </a:xfrm>
          <a:prstGeom prst="rect">
            <a:avLst/>
          </a:prstGeom>
          <a:noFill/>
        </p:spPr>
      </p:pic>
      <p:pic>
        <p:nvPicPr>
          <p:cNvPr id="2" name="Picture 2" descr="C:\Users\user\Desktop\sparseFRAME\reconstruct_chain-00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3429000"/>
            <a:ext cx="762000" cy="1143000"/>
          </a:xfrm>
          <a:prstGeom prst="rect">
            <a:avLst/>
          </a:prstGeom>
          <a:noFill/>
        </p:spPr>
      </p:pic>
      <p:pic>
        <p:nvPicPr>
          <p:cNvPr id="5" name="Picture 2" descr="C:\Users\user\Desktop\sparseFRAME\reconstruct_chain-003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3429000"/>
            <a:ext cx="762000" cy="1143000"/>
          </a:xfrm>
          <a:prstGeom prst="rect">
            <a:avLst/>
          </a:prstGeom>
          <a:noFill/>
        </p:spPr>
      </p:pic>
      <p:pic>
        <p:nvPicPr>
          <p:cNvPr id="6" name="Picture 2" descr="C:\Users\user\Desktop\sparseFRAME\ba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22098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sparseFRAME80x80results\c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762000" cy="762000"/>
          </a:xfrm>
          <a:prstGeom prst="rect">
            <a:avLst/>
          </a:prstGeom>
          <a:noFill/>
        </p:spPr>
      </p:pic>
      <p:pic>
        <p:nvPicPr>
          <p:cNvPr id="5" name="Picture 4" descr="C:\Users\user\Desktop\sparseFRAME80x80results\coug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762000" cy="762000"/>
          </a:xfrm>
          <a:prstGeom prst="rect">
            <a:avLst/>
          </a:prstGeom>
          <a:noFill/>
        </p:spPr>
      </p:pic>
      <p:pic>
        <p:nvPicPr>
          <p:cNvPr id="6" name="Picture 8" descr="C:\Users\user\Desktop\sparseFRAME80x80results\deerfa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04800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20" descr="C:\Users\user\Desktop\sparseFRAME80x80results\l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05740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21" descr="C:\Users\user\Desktop\sparseFRAME80x80results\lione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05740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29" descr="C:\Users\user\Desktop\sparseFRAME80x80results\tige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0" y="2057400"/>
            <a:ext cx="762000" cy="762000"/>
          </a:xfrm>
          <a:prstGeom prst="rect">
            <a:avLst/>
          </a:prstGeom>
          <a:noFill/>
        </p:spPr>
      </p:pic>
      <p:pic>
        <p:nvPicPr>
          <p:cNvPr id="11" name="Picture 12" descr="C:\Users\user\Desktop\sparseFRAME\wol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3048000"/>
            <a:ext cx="762000" cy="762000"/>
          </a:xfrm>
          <a:prstGeom prst="rect">
            <a:avLst/>
          </a:prstGeom>
          <a:noFill/>
        </p:spPr>
      </p:pic>
      <p:pic>
        <p:nvPicPr>
          <p:cNvPr id="12" name="Picture 15" descr="C:\Users\user\Desktop\sparseFRAME\snowleopar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2057400"/>
            <a:ext cx="762000" cy="762000"/>
          </a:xfrm>
          <a:prstGeom prst="rect">
            <a:avLst/>
          </a:prstGeom>
          <a:noFill/>
        </p:spPr>
      </p:pic>
      <p:pic>
        <p:nvPicPr>
          <p:cNvPr id="2050" name="Picture 2" descr="C:\Users\user\Desktop\sparseFRAME\horsehea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30480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sparseFRAME80x80results\c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81200"/>
            <a:ext cx="952500" cy="762000"/>
          </a:xfrm>
          <a:prstGeom prst="rect">
            <a:avLst/>
          </a:prstGeom>
          <a:noFill/>
        </p:spPr>
      </p:pic>
      <p:pic>
        <p:nvPicPr>
          <p:cNvPr id="5" name="Picture 7" descr="C:\Users\user\Desktop\sparseFRAME80x80results\de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857250" cy="762000"/>
          </a:xfrm>
          <a:prstGeom prst="rect">
            <a:avLst/>
          </a:prstGeom>
          <a:noFill/>
        </p:spPr>
      </p:pic>
      <p:pic>
        <p:nvPicPr>
          <p:cNvPr id="6" name="Picture 9" descr="C:\Users\user\Desktop\sparseFRAME80x80results\do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981200"/>
            <a:ext cx="952500" cy="762000"/>
          </a:xfrm>
          <a:prstGeom prst="rect">
            <a:avLst/>
          </a:prstGeom>
          <a:noFill/>
        </p:spPr>
      </p:pic>
      <p:pic>
        <p:nvPicPr>
          <p:cNvPr id="7" name="Picture 11" descr="C:\Users\user\Desktop\sparseFRAME80x80results\elepha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429000"/>
            <a:ext cx="952500" cy="762000"/>
          </a:xfrm>
          <a:prstGeom prst="rect">
            <a:avLst/>
          </a:prstGeom>
          <a:noFill/>
        </p:spPr>
      </p:pic>
      <p:pic>
        <p:nvPicPr>
          <p:cNvPr id="8" name="Picture 14" descr="C:\Users\user\Desktop\sparseFRAME80x80results\giraf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048000"/>
            <a:ext cx="762000" cy="1143000"/>
          </a:xfrm>
          <a:prstGeom prst="rect">
            <a:avLst/>
          </a:prstGeom>
          <a:noFill/>
        </p:spPr>
      </p:pic>
      <p:pic>
        <p:nvPicPr>
          <p:cNvPr id="9" name="Picture 24" descr="C:\Users\user\Desktop\sparseFRAME80x80results\pon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1981200"/>
            <a:ext cx="857250" cy="762000"/>
          </a:xfrm>
          <a:prstGeom prst="rect">
            <a:avLst/>
          </a:prstGeom>
          <a:noFill/>
        </p:spPr>
      </p:pic>
      <p:pic>
        <p:nvPicPr>
          <p:cNvPr id="10" name="Picture 30" descr="C:\Users\user\Desktop\sparseFRAME80x80results\zebr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3429000"/>
            <a:ext cx="952500" cy="762000"/>
          </a:xfrm>
          <a:prstGeom prst="rect">
            <a:avLst/>
          </a:prstGeom>
          <a:noFill/>
        </p:spPr>
      </p:pic>
      <p:pic>
        <p:nvPicPr>
          <p:cNvPr id="11" name="Picture 2" descr="C:\Users\user\Desktop\sparseFRAME\came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1981200"/>
            <a:ext cx="857250" cy="762000"/>
          </a:xfrm>
          <a:prstGeom prst="rect">
            <a:avLst/>
          </a:prstGeom>
          <a:noFill/>
        </p:spPr>
      </p:pic>
      <p:pic>
        <p:nvPicPr>
          <p:cNvPr id="12" name="Picture 11" descr="C:\Users\user\Desktop\sparseFRAME\squirel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00" y="1981200"/>
            <a:ext cx="762000" cy="762000"/>
          </a:xfrm>
          <a:prstGeom prst="rect">
            <a:avLst/>
          </a:prstGeom>
          <a:noFill/>
        </p:spPr>
      </p:pic>
      <p:pic>
        <p:nvPicPr>
          <p:cNvPr id="13" name="Picture 13" descr="C:\Users\user\Desktop\sparseFRAME\wolfbod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3800" y="1981200"/>
            <a:ext cx="857250" cy="762000"/>
          </a:xfrm>
          <a:prstGeom prst="rect">
            <a:avLst/>
          </a:prstGeom>
          <a:noFill/>
        </p:spPr>
      </p:pic>
      <p:pic>
        <p:nvPicPr>
          <p:cNvPr id="16" name="Picture 15" descr="C:\Users\user\Desktop\sparseFRAME\rabbi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1981200"/>
            <a:ext cx="762000" cy="762000"/>
          </a:xfrm>
          <a:prstGeom prst="rect">
            <a:avLst/>
          </a:prstGeom>
          <a:noFill/>
        </p:spPr>
      </p:pic>
      <p:pic>
        <p:nvPicPr>
          <p:cNvPr id="17" name="Picture 2" descr="C:\Users\user\Desktop\sparseFRAME\star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3429000"/>
            <a:ext cx="762000" cy="762000"/>
          </a:xfrm>
          <a:prstGeom prst="rect">
            <a:avLst/>
          </a:prstGeom>
          <a:noFill/>
        </p:spPr>
      </p:pic>
      <p:pic>
        <p:nvPicPr>
          <p:cNvPr id="1026" name="Picture 2" descr="C:\Users\user\Desktop\sparseFRAME\dog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77000" y="3429000"/>
            <a:ext cx="952500" cy="762000"/>
          </a:xfrm>
          <a:prstGeom prst="rect">
            <a:avLst/>
          </a:prstGeom>
          <a:noFill/>
        </p:spPr>
      </p:pic>
      <p:pic>
        <p:nvPicPr>
          <p:cNvPr id="2" name="Picture 2" descr="C:\Users\user\Desktop\sparseFRAMEcode\synthesizedImage\EachChainReconSyn\reconstruct_chain-0018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33800" y="3429000"/>
            <a:ext cx="1143000" cy="762000"/>
          </a:xfrm>
          <a:prstGeom prst="rect">
            <a:avLst/>
          </a:prstGeom>
          <a:noFill/>
        </p:spPr>
      </p:pic>
      <p:pic>
        <p:nvPicPr>
          <p:cNvPr id="1027" name="Picture 3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05400" y="3429000"/>
            <a:ext cx="11430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ser\Desktop\sparseFRAME80x80results\cra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600200"/>
            <a:ext cx="762000" cy="1143000"/>
          </a:xfrm>
          <a:prstGeom prst="rect">
            <a:avLst/>
          </a:prstGeom>
          <a:noFill/>
        </p:spPr>
      </p:pic>
      <p:pic>
        <p:nvPicPr>
          <p:cNvPr id="5" name="Picture 12" descr="C:\Users\user\Desktop\sparseFRAME80x80results\flamin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52600"/>
            <a:ext cx="762000" cy="952500"/>
          </a:xfrm>
          <a:prstGeom prst="rect">
            <a:avLst/>
          </a:prstGeom>
          <a:noFill/>
        </p:spPr>
      </p:pic>
      <p:pic>
        <p:nvPicPr>
          <p:cNvPr id="6" name="Picture 17" descr="C:\Users\user\Desktop\sparseFRAME80x80results\h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8120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23" descr="C:\Users\user\Desktop\sparseFRAME80x80results\pige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90500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25" descr="C:\Users\user\Desktop\sparseFRAME80x80results\seagu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048000"/>
            <a:ext cx="857250" cy="762000"/>
          </a:xfrm>
          <a:prstGeom prst="rect">
            <a:avLst/>
          </a:prstGeom>
          <a:noFill/>
        </p:spPr>
      </p:pic>
      <p:pic>
        <p:nvPicPr>
          <p:cNvPr id="9" name="Picture 27" descr="C:\Users\user\Desktop\sparseFRAME80x80results\swa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048000"/>
            <a:ext cx="952500" cy="762000"/>
          </a:xfrm>
          <a:prstGeom prst="rect">
            <a:avLst/>
          </a:prstGeom>
          <a:noFill/>
        </p:spPr>
      </p:pic>
      <p:pic>
        <p:nvPicPr>
          <p:cNvPr id="10" name="Picture 5" descr="C:\Users\user\Desktop\sparseFRAME\duck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048000"/>
            <a:ext cx="857250" cy="762000"/>
          </a:xfrm>
          <a:prstGeom prst="rect">
            <a:avLst/>
          </a:prstGeom>
          <a:noFill/>
        </p:spPr>
      </p:pic>
      <p:pic>
        <p:nvPicPr>
          <p:cNvPr id="11" name="Picture 7" descr="C:\Users\user\Desktop\sparseFRAME\goos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3048000"/>
            <a:ext cx="762000" cy="762000"/>
          </a:xfrm>
          <a:prstGeom prst="rect">
            <a:avLst/>
          </a:prstGeom>
          <a:noFill/>
        </p:spPr>
      </p:pic>
      <p:pic>
        <p:nvPicPr>
          <p:cNvPr id="1026" name="Picture 2" descr="C:\Users\user\Desktop\sparseFRAME\bluebir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1" y="1885948"/>
            <a:ext cx="609600" cy="83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user\Desktop\sparseFRAME80x80results\eigh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286000"/>
            <a:ext cx="762000" cy="762000"/>
          </a:xfrm>
          <a:prstGeom prst="rect">
            <a:avLst/>
          </a:prstGeom>
          <a:noFill/>
        </p:spPr>
      </p:pic>
      <p:pic>
        <p:nvPicPr>
          <p:cNvPr id="5" name="Picture 13" descr="C:\Users\user\Desktop\sparseFRAME80x80results\forgetmen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762000" cy="762000"/>
          </a:xfrm>
          <a:prstGeom prst="rect">
            <a:avLst/>
          </a:prstGeom>
          <a:noFill/>
        </p:spPr>
      </p:pic>
      <p:pic>
        <p:nvPicPr>
          <p:cNvPr id="6" name="Picture 26" descr="C:\Users\user\Desktop\sparseFRAME80x80results\springbeau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0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 descr="C:\Users\user\Desktop\sparseFRAME\fiv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286000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8" descr="C:\Users\user\Desktop\sparseFRAME\pea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28600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10" descr="C:\Users\user\Desktop\sparseFRAME\sixpet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28600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cvpr\cvpr\detection_sparseFrame\tiger\training\ReconstructedImag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"/>
            <a:ext cx="3924300" cy="952500"/>
          </a:xfrm>
          <a:prstGeom prst="rect">
            <a:avLst/>
          </a:prstGeom>
          <a:noFill/>
        </p:spPr>
      </p:pic>
      <p:pic>
        <p:nvPicPr>
          <p:cNvPr id="33796" name="Picture 4" descr="C:\Users\user\Desktop\cvpr\cvpr\detection_sparseFrame\tiger\training\ReconstructedImag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95400"/>
            <a:ext cx="3924300" cy="952500"/>
          </a:xfrm>
          <a:prstGeom prst="rect">
            <a:avLst/>
          </a:prstGeom>
          <a:noFill/>
        </p:spPr>
      </p:pic>
      <p:pic>
        <p:nvPicPr>
          <p:cNvPr id="33798" name="Picture 6" descr="C:\Users\user\Desktop\cvpr\cvpr\detection_sparseFrame\tiger\training\ReconstructedImag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362200"/>
            <a:ext cx="3924300" cy="952500"/>
          </a:xfrm>
          <a:prstGeom prst="rect">
            <a:avLst/>
          </a:prstGeom>
          <a:noFill/>
        </p:spPr>
      </p:pic>
      <p:pic>
        <p:nvPicPr>
          <p:cNvPr id="33800" name="Picture 8" descr="C:\Users\user\Desktop\cvpr\cvpr\detection_sparseFrame\tiger\training\ReconstructedImag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429000"/>
            <a:ext cx="3924300" cy="952500"/>
          </a:xfrm>
          <a:prstGeom prst="rect">
            <a:avLst/>
          </a:prstGeom>
          <a:noFill/>
        </p:spPr>
      </p:pic>
      <p:pic>
        <p:nvPicPr>
          <p:cNvPr id="33802" name="Picture 10" descr="C:\Users\user\Desktop\cvpr\cvpr\detection_sparseFrame\tiger\training\ReconstructedImage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4495800"/>
            <a:ext cx="3924300" cy="952500"/>
          </a:xfrm>
          <a:prstGeom prst="rect">
            <a:avLst/>
          </a:prstGeom>
          <a:noFill/>
        </p:spPr>
      </p:pic>
      <p:pic>
        <p:nvPicPr>
          <p:cNvPr id="33804" name="Picture 12" descr="C:\Users\user\Desktop\cvpr\cvpr\detection_sparseFrame\tiger\training\ReconstructedImag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5562600"/>
            <a:ext cx="39243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cvpr\cvpr\detection_sparseFrame\tiger\training\reconstr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57200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cvpr\cvpr\detection_sparseFrame\tiger\testing\detection-0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2149795" cy="1416033"/>
          </a:xfrm>
          <a:prstGeom prst="rect">
            <a:avLst/>
          </a:prstGeom>
          <a:noFill/>
        </p:spPr>
      </p:pic>
      <p:pic>
        <p:nvPicPr>
          <p:cNvPr id="34820" name="Picture 4" descr="C:\Users\user\Desktop\cvpr\cvpr\detection_sparseFrame\tiger\testing\detection-00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685800"/>
            <a:ext cx="1879462" cy="1416034"/>
          </a:xfrm>
          <a:prstGeom prst="rect">
            <a:avLst/>
          </a:prstGeom>
          <a:noFill/>
        </p:spPr>
      </p:pic>
      <p:pic>
        <p:nvPicPr>
          <p:cNvPr id="34822" name="Picture 6" descr="C:\Users\user\Desktop\cvpr\cvpr\detection_sparseFrame\tiger\testing\detection-0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286000"/>
            <a:ext cx="2330017" cy="1416033"/>
          </a:xfrm>
          <a:prstGeom prst="rect">
            <a:avLst/>
          </a:prstGeom>
          <a:noFill/>
        </p:spPr>
      </p:pic>
      <p:pic>
        <p:nvPicPr>
          <p:cNvPr id="34824" name="Picture 8" descr="C:\Users\user\Desktop\cvpr\cvpr\detection_sparseFrame\tiger\testing\detection-00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286000"/>
            <a:ext cx="2375073" cy="1416033"/>
          </a:xfrm>
          <a:prstGeom prst="rect">
            <a:avLst/>
          </a:prstGeom>
          <a:noFill/>
        </p:spPr>
      </p:pic>
      <p:pic>
        <p:nvPicPr>
          <p:cNvPr id="34826" name="Picture 10" descr="C:\Users\user\Desktop\cvpr\cvpr\detection_sparseFrame\tiger\testing\detection-00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886200"/>
            <a:ext cx="2046811" cy="1416033"/>
          </a:xfrm>
          <a:prstGeom prst="rect">
            <a:avLst/>
          </a:prstGeom>
          <a:noFill/>
        </p:spPr>
      </p:pic>
      <p:pic>
        <p:nvPicPr>
          <p:cNvPr id="34828" name="Picture 12" descr="C:\Users\user\Desktop\cvpr\cvpr\detection_sparseFrame\tiger\testing\detection-00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886200"/>
            <a:ext cx="2362200" cy="1416033"/>
          </a:xfrm>
          <a:prstGeom prst="rect">
            <a:avLst/>
          </a:prstGeom>
          <a:noFill/>
        </p:spPr>
      </p:pic>
      <p:pic>
        <p:nvPicPr>
          <p:cNvPr id="34830" name="Picture 14" descr="C:\Users\user\Desktop\cvpr\cvpr\detection_sparseFrame\tiger\testing\detection-001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3886200"/>
            <a:ext cx="2209800" cy="1429871"/>
          </a:xfrm>
          <a:prstGeom prst="rect">
            <a:avLst/>
          </a:prstGeom>
          <a:noFill/>
        </p:spPr>
      </p:pic>
      <p:pic>
        <p:nvPicPr>
          <p:cNvPr id="34832" name="Picture 16" descr="C:\Users\user\Desktop\cvpr\cvpr\detection_sparseFrame\tiger\testing\detection-00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2286000"/>
            <a:ext cx="1905000" cy="1387749"/>
          </a:xfrm>
          <a:prstGeom prst="rect">
            <a:avLst/>
          </a:prstGeom>
          <a:noFill/>
        </p:spPr>
      </p:pic>
      <p:pic>
        <p:nvPicPr>
          <p:cNvPr id="34834" name="Picture 18" descr="C:\Users\user\Desktop\cvpr\cvpr\detection_sparseFrame\tiger\testing\detection-00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1" y="685800"/>
            <a:ext cx="1828800" cy="1373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9100" y="281940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fine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667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0" name="Visio" r:id="rId3" imgW="3240720" imgH="3312720" progId="Visio.Drawing.11">
                  <p:embed/>
                </p:oleObj>
              </mc:Choice>
              <mc:Fallback>
                <p:oleObj name="Visio" r:id="rId3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2" descr="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985838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l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14600"/>
            <a:ext cx="989013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2971800" y="2514600"/>
          <a:ext cx="102076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Image" r:id="rId8" imgW="2374603" imgH="1790476" progId="Photoshop.Image.6">
                  <p:embed/>
                </p:oleObj>
              </mc:Choice>
              <mc:Fallback>
                <p:oleObj name="Image" r:id="rId8" imgW="2374603" imgH="179047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514600"/>
                        <a:ext cx="102076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1828800" y="2514600"/>
          <a:ext cx="1042988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Image" r:id="rId10" imgW="939683" imgH="672779" progId="Photoshop.Image.6">
                  <p:embed/>
                </p:oleObj>
              </mc:Choice>
              <mc:Fallback>
                <p:oleObj name="Image" r:id="rId10" imgW="939683" imgH="67277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14600"/>
                        <a:ext cx="1042988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0" descr="fengye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76400"/>
            <a:ext cx="10477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engy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676400"/>
            <a:ext cx="992188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27"/>
          <p:cNvGraphicFramePr>
            <a:graphicFrameLocks noChangeAspect="1"/>
          </p:cNvGraphicFramePr>
          <p:nvPr/>
        </p:nvGraphicFramePr>
        <p:xfrm>
          <a:off x="1638300" y="1676400"/>
          <a:ext cx="1084263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Image" r:id="rId14" imgW="2031746" imgH="1383639" progId="Photoshop.Image.6">
                  <p:embed/>
                </p:oleObj>
              </mc:Choice>
              <mc:Fallback>
                <p:oleObj name="Image" r:id="rId14" imgW="2031746" imgH="138363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1676400"/>
                        <a:ext cx="1084263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8"/>
          <p:cNvGraphicFramePr>
            <a:graphicFrameLocks noChangeAspect="1"/>
          </p:cNvGraphicFramePr>
          <p:nvPr/>
        </p:nvGraphicFramePr>
        <p:xfrm>
          <a:off x="6057900" y="1676400"/>
          <a:ext cx="11033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Image" r:id="rId16" imgW="4393651" imgH="2907937" progId="Photoshop.Image.6">
                  <p:embed/>
                </p:oleObj>
              </mc:Choice>
              <mc:Fallback>
                <p:oleObj name="Image" r:id="rId16" imgW="4393651" imgH="290793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1676400"/>
                        <a:ext cx="1103313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9"/>
          <p:cNvGraphicFramePr>
            <a:graphicFrameLocks noChangeAspect="1"/>
          </p:cNvGraphicFramePr>
          <p:nvPr/>
        </p:nvGraphicFramePr>
        <p:xfrm>
          <a:off x="4991100" y="1676400"/>
          <a:ext cx="9921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Image" r:id="rId18" imgW="5460317" imgH="4012698" progId="Photoshop.Image.6">
                  <p:embed/>
                </p:oleObj>
              </mc:Choice>
              <mc:Fallback>
                <p:oleObj name="Image" r:id="rId18" imgW="5460317" imgH="401269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1676400"/>
                        <a:ext cx="99218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7658100" y="2819400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>
                <a:ea typeface="宋体" charset="0"/>
                <a:cs typeface="宋体" charset="0"/>
              </a:rPr>
              <a:t>coarse</a:t>
            </a:r>
          </a:p>
        </p:txBody>
      </p:sp>
      <p:graphicFrame>
        <p:nvGraphicFramePr>
          <p:cNvPr id="18" name="Object 35"/>
          <p:cNvGraphicFramePr>
            <a:graphicFrameLocks noChangeAspect="1"/>
          </p:cNvGraphicFramePr>
          <p:nvPr/>
        </p:nvGraphicFramePr>
        <p:xfrm>
          <a:off x="7734300" y="1981200"/>
          <a:ext cx="9302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Visio" r:id="rId20" imgW="3240720" imgH="3312720" progId="Visio.Drawing.11">
                  <p:embed/>
                </p:oleObj>
              </mc:Choice>
              <mc:Fallback>
                <p:oleObj name="Visio" r:id="rId20" imgW="3240720" imgH="3312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300" y="1981200"/>
                        <a:ext cx="930275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6042025" y="1128713"/>
            <a:ext cx="1916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ea typeface="宋体" charset="0"/>
                <a:cs typeface="宋体" charset="0"/>
              </a:rPr>
              <a:t>Wu, Zhu, Guo, 04,07</a:t>
            </a:r>
          </a:p>
        </p:txBody>
      </p:sp>
      <p:graphicFrame>
        <p:nvGraphicFramePr>
          <p:cNvPr id="20" name="Object 58"/>
          <p:cNvGraphicFramePr>
            <a:graphicFrameLocks noChangeAspect="1"/>
          </p:cNvGraphicFramePr>
          <p:nvPr/>
        </p:nvGraphicFramePr>
        <p:xfrm>
          <a:off x="723900" y="2362200"/>
          <a:ext cx="4445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r:id="rId22" imgW="152268" imgH="164957" progId="Equation.3">
                  <p:embed/>
                </p:oleObj>
              </mc:Choice>
              <mc:Fallback>
                <p:oleObj r:id="rId22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362200"/>
                        <a:ext cx="444500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8"/>
          <p:cNvGraphicFramePr>
            <a:graphicFrameLocks noChangeAspect="1"/>
          </p:cNvGraphicFramePr>
          <p:nvPr/>
        </p:nvGraphicFramePr>
        <p:xfrm>
          <a:off x="571500" y="1447800"/>
          <a:ext cx="360363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24" imgW="126780" imgH="164814" progId="Equation.3">
                  <p:embed/>
                </p:oleObj>
              </mc:Choice>
              <mc:Fallback>
                <p:oleObj name="Equation" r:id="rId24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447800"/>
                        <a:ext cx="360363" cy="47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63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Desktop\cvpr\cvpr\clustering_sparseFrame\dogs\img\1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0" name="Picture 4" descr="C:\Users\user\Desktop\cvpr\cvpr\clustering_sparseFrame\dogs\img\79485-004-270C94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1" name="Picture 5" descr="C:\Users\user\Desktop\cvpr\cvpr\clustering_sparseFrame\dogs\img\Weimarane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2" name="Picture 6" descr="C:\Users\user\Desktop\cvpr\cvpr\clustering_sparseFrame\dogs\img\Weimaraner_Ami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3" name="Picture 7" descr="C:\Users\user\Desktop\cvpr\cvpr\clustering_sparseFrame\dogs\img\Weimaraner_w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4" name="Picture 8" descr="C:\Users\user\Desktop\cvpr\cvpr\clustering_sparseFrame\dogs\img\images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5" name="Picture 9" descr="C:\Users\user\Desktop\cvpr\cvpr\clustering_sparseFrame\dogs\img\images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6" name="Picture 10" descr="C:\Users\user\Desktop\cvpr\cvpr\clustering_sparseFrame\dogs\img\images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1219200"/>
            <a:ext cx="857250" cy="771525"/>
          </a:xfrm>
          <a:prstGeom prst="rect">
            <a:avLst/>
          </a:prstGeom>
          <a:noFill/>
        </p:spPr>
      </p:pic>
      <p:pic>
        <p:nvPicPr>
          <p:cNvPr id="39947" name="Picture 11" descr="C:\Users\user\Desktop\cvpr\cvpr\clustering_sparseFrame\dogs\img\new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2133600"/>
            <a:ext cx="857250" cy="771525"/>
          </a:xfrm>
          <a:prstGeom prst="rect">
            <a:avLst/>
          </a:prstGeom>
          <a:noFill/>
        </p:spPr>
      </p:pic>
      <p:pic>
        <p:nvPicPr>
          <p:cNvPr id="39948" name="Picture 12" descr="C:\Users\user\Desktop\cvpr\cvpr\clustering_sparseFrame\dogs\img\new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600" y="2133600"/>
            <a:ext cx="857250" cy="771525"/>
          </a:xfrm>
          <a:prstGeom prst="rect">
            <a:avLst/>
          </a:prstGeom>
          <a:noFill/>
        </p:spPr>
      </p:pic>
      <p:pic>
        <p:nvPicPr>
          <p:cNvPr id="39949" name="Picture 13" descr="C:\Users\user\Desktop\cvpr\cvpr\clustering_sparseFrame\dogs\img\new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2133600"/>
            <a:ext cx="857250" cy="771525"/>
          </a:xfrm>
          <a:prstGeom prst="rect">
            <a:avLst/>
          </a:prstGeom>
          <a:noFill/>
        </p:spPr>
      </p:pic>
      <p:pic>
        <p:nvPicPr>
          <p:cNvPr id="39950" name="Picture 14" descr="C:\Users\user\Desktop\cvpr\cvpr\clustering_sparseFrame\dogs\img\new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2133600"/>
            <a:ext cx="857250" cy="771525"/>
          </a:xfrm>
          <a:prstGeom prst="rect">
            <a:avLst/>
          </a:prstGeom>
          <a:noFill/>
        </p:spPr>
      </p:pic>
      <p:pic>
        <p:nvPicPr>
          <p:cNvPr id="39951" name="Picture 15" descr="C:\Users\user\Desktop\cvpr\cvpr\clustering_sparseFrame\dogs\img\weim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48000" y="2133600"/>
            <a:ext cx="857250" cy="771525"/>
          </a:xfrm>
          <a:prstGeom prst="rect">
            <a:avLst/>
          </a:prstGeom>
          <a:noFill/>
        </p:spPr>
      </p:pic>
      <p:pic>
        <p:nvPicPr>
          <p:cNvPr id="39952" name="Picture 16" descr="C:\Users\user\Desktop\cvpr\cvpr\clustering_sparseFrame\dogs\img\weimaraner-korthaa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57400" y="2133600"/>
            <a:ext cx="857250" cy="771525"/>
          </a:xfrm>
          <a:prstGeom prst="rect">
            <a:avLst/>
          </a:prstGeom>
          <a:noFill/>
        </p:spPr>
      </p:pic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956" name="Picture 20" descr="C:\Users\user\Desktop\cvpr\cvpr\clustering_sparseFrame\dogs\img\1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10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57" name="Picture 21" descr="C:\Users\user\Desktop\cvpr\cvpr\clustering_sparseFrame\dogs\img\1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58" name="Picture 22" descr="C:\Users\user\Desktop\cvpr\cvpr\clustering_sparseFrame\dogs\img\1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59" name="Picture 23" descr="C:\Users\user\Desktop\cvpr\cvpr\clustering_sparseFrame\dogs\img\1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292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60" name="Picture 24" descr="C:\Users\user\Desktop\cvpr\cvpr\clustering_sparseFrame\dogs\img\14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386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61" name="Picture 25" descr="C:\Users\user\Desktop\cvpr\cvpr\clustering_sparseFrame\dogs\img\15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0480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62" name="Picture 26" descr="C:\Users\user\Desktop\cvpr\cvpr\clustering_sparseFrame\dogs\img\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0574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63" name="Picture 27" descr="C:\Users\user\Desktop\cvpr\cvpr\clustering_sparseFrame\dogs\img\3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90600" y="3886200"/>
            <a:ext cx="857250" cy="771525"/>
          </a:xfrm>
          <a:prstGeom prst="rect">
            <a:avLst/>
          </a:prstGeom>
          <a:noFill/>
        </p:spPr>
      </p:pic>
      <p:pic>
        <p:nvPicPr>
          <p:cNvPr id="39964" name="Picture 28" descr="C:\Users\user\Desktop\cvpr\cvpr\clustering_sparseFrame\dogs\img\4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934200" y="2971800"/>
            <a:ext cx="857250" cy="771525"/>
          </a:xfrm>
          <a:prstGeom prst="rect">
            <a:avLst/>
          </a:prstGeom>
          <a:noFill/>
        </p:spPr>
      </p:pic>
      <p:pic>
        <p:nvPicPr>
          <p:cNvPr id="39965" name="Picture 29" descr="C:\Users\user\Desktop\cvpr\cvpr\clustering_sparseFrame\dogs\img\5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943600" y="2971800"/>
            <a:ext cx="857250" cy="771525"/>
          </a:xfrm>
          <a:prstGeom prst="rect">
            <a:avLst/>
          </a:prstGeom>
          <a:noFill/>
        </p:spPr>
      </p:pic>
      <p:pic>
        <p:nvPicPr>
          <p:cNvPr id="39966" name="Picture 30" descr="C:\Users\user\Desktop\cvpr\cvpr\clustering_sparseFrame\dogs\img\6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953000" y="2971800"/>
            <a:ext cx="857250" cy="771525"/>
          </a:xfrm>
          <a:prstGeom prst="rect">
            <a:avLst/>
          </a:prstGeom>
          <a:noFill/>
        </p:spPr>
      </p:pic>
      <p:pic>
        <p:nvPicPr>
          <p:cNvPr id="39967" name="Picture 31" descr="C:\Users\user\Desktop\cvpr\cvpr\clustering_sparseFrame\dogs\img\7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38600" y="3048000"/>
            <a:ext cx="857250" cy="771525"/>
          </a:xfrm>
          <a:prstGeom prst="rect">
            <a:avLst/>
          </a:prstGeom>
          <a:noFill/>
        </p:spPr>
      </p:pic>
      <p:pic>
        <p:nvPicPr>
          <p:cNvPr id="39968" name="Picture 32" descr="C:\Users\user\Desktop\cvpr\cvpr\clustering_sparseFrame\dogs\img\8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048000" y="3048000"/>
            <a:ext cx="857250" cy="771525"/>
          </a:xfrm>
          <a:prstGeom prst="rect">
            <a:avLst/>
          </a:prstGeom>
          <a:noFill/>
        </p:spPr>
      </p:pic>
      <p:pic>
        <p:nvPicPr>
          <p:cNvPr id="39969" name="Picture 33" descr="C:\Users\user\Desktop\cvpr\cvpr\clustering_sparseFrame\dogs\img\9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057400" y="3048000"/>
            <a:ext cx="857250" cy="771525"/>
          </a:xfrm>
          <a:prstGeom prst="rect">
            <a:avLst/>
          </a:prstGeom>
          <a:noFill/>
        </p:spPr>
      </p:pic>
      <p:pic>
        <p:nvPicPr>
          <p:cNvPr id="39938" name="Picture 2" descr="C:\Users\user\Desktop\cvpr\cvpr\clustering_sparseFrame\dogs\img\01-738-weimaraner-korthar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066800" y="2133600"/>
            <a:ext cx="857250" cy="771526"/>
          </a:xfrm>
          <a:prstGeom prst="rect">
            <a:avLst/>
          </a:prstGeom>
          <a:noFill/>
        </p:spPr>
      </p:pic>
      <p:pic>
        <p:nvPicPr>
          <p:cNvPr id="39955" name="Picture 19" descr="C:\Users\user\Desktop\cvpr\cvpr\clustering_sparseFrame\dogs\img\1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14400" y="3048000"/>
            <a:ext cx="857250" cy="77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cvpr\cvpr\clustering_sparseFrame\dogs\template\cluster1\i3_reconstr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550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C:\Users\user\Desktop\cvpr\cvpr\clustering_sparseFrame\dogs\template\cluster2\i3_reconstr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50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8" descr="C:\Users\user\Desktop\cvpr\cvpr\clustering_sparseFrame\dogs\detail\i1c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66800"/>
            <a:ext cx="857250" cy="771525"/>
          </a:xfrm>
          <a:prstGeom prst="rect">
            <a:avLst/>
          </a:prstGeom>
          <a:noFill/>
        </p:spPr>
      </p:pic>
      <p:pic>
        <p:nvPicPr>
          <p:cNvPr id="40970" name="Picture 10" descr="C:\Users\user\Desktop\cvpr\cvpr\clustering_sparseFrame\dogs\detail\i1c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066800"/>
            <a:ext cx="857250" cy="771525"/>
          </a:xfrm>
          <a:prstGeom prst="rect">
            <a:avLst/>
          </a:prstGeom>
          <a:noFill/>
        </p:spPr>
      </p:pic>
      <p:pic>
        <p:nvPicPr>
          <p:cNvPr id="40972" name="Picture 12" descr="C:\Users\user\Desktop\cvpr\cvpr\clustering_sparseFrame\dogs\detail\i1c1_LearnedTemplat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28600"/>
            <a:ext cx="857250" cy="771525"/>
          </a:xfrm>
          <a:prstGeom prst="rect">
            <a:avLst/>
          </a:prstGeom>
          <a:noFill/>
        </p:spPr>
      </p:pic>
      <p:pic>
        <p:nvPicPr>
          <p:cNvPr id="40974" name="Picture 14" descr="C:\Users\user\Desktop\cvpr\cvpr\clustering_sparseFrame\dogs\detail\i1c2_LearnedTemplat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28600"/>
            <a:ext cx="857250" cy="771525"/>
          </a:xfrm>
          <a:prstGeom prst="rect">
            <a:avLst/>
          </a:prstGeom>
          <a:noFill/>
        </p:spPr>
      </p:pic>
      <p:pic>
        <p:nvPicPr>
          <p:cNvPr id="40976" name="Picture 16" descr="C:\Users\user\Desktop\cvpr\cvpr\clustering_sparseFrame\dogs\detail\i2c1_LearnedTemplate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2667000"/>
            <a:ext cx="857250" cy="771525"/>
          </a:xfrm>
          <a:prstGeom prst="rect">
            <a:avLst/>
          </a:prstGeom>
          <a:noFill/>
        </p:spPr>
      </p:pic>
      <p:pic>
        <p:nvPicPr>
          <p:cNvPr id="40978" name="Picture 18" descr="C:\Users\user\Desktop\cvpr\cvpr\clustering_sparseFrame\dogs\detail\i2c2_LearnedTemplate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2667000"/>
            <a:ext cx="857250" cy="771525"/>
          </a:xfrm>
          <a:prstGeom prst="rect">
            <a:avLst/>
          </a:prstGeom>
          <a:noFill/>
        </p:spPr>
      </p:pic>
      <p:pic>
        <p:nvPicPr>
          <p:cNvPr id="40980" name="Picture 20" descr="C:\Users\user\Desktop\cvpr\cvpr\clustering_sparseFrame\dogs\detail\i2c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505200"/>
            <a:ext cx="857250" cy="771525"/>
          </a:xfrm>
          <a:prstGeom prst="rect">
            <a:avLst/>
          </a:prstGeom>
          <a:noFill/>
        </p:spPr>
      </p:pic>
      <p:pic>
        <p:nvPicPr>
          <p:cNvPr id="40982" name="Picture 22" descr="C:\Users\user\Desktop\cvpr\cvpr\clustering_sparseFrame\dogs\detail\i2c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505200"/>
            <a:ext cx="857250" cy="771525"/>
          </a:xfrm>
          <a:prstGeom prst="rect">
            <a:avLst/>
          </a:prstGeom>
          <a:noFill/>
        </p:spPr>
      </p:pic>
      <p:pic>
        <p:nvPicPr>
          <p:cNvPr id="40984" name="Picture 24" descr="C:\Users\user\Desktop\cvpr\cvpr\clustering_sparseFrame\dogs\detail\i3c1_LearnedTemplate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4876800"/>
            <a:ext cx="857250" cy="771525"/>
          </a:xfrm>
          <a:prstGeom prst="rect">
            <a:avLst/>
          </a:prstGeom>
          <a:noFill/>
        </p:spPr>
      </p:pic>
      <p:pic>
        <p:nvPicPr>
          <p:cNvPr id="40986" name="Picture 26" descr="C:\Users\user\Desktop\cvpr\cvpr\clustering_sparseFrame\dogs\detail\i3c2_LearnedTemplate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0" y="4876800"/>
            <a:ext cx="857250" cy="771525"/>
          </a:xfrm>
          <a:prstGeom prst="rect">
            <a:avLst/>
          </a:prstGeom>
          <a:noFill/>
        </p:spPr>
      </p:pic>
      <p:pic>
        <p:nvPicPr>
          <p:cNvPr id="40988" name="Picture 28" descr="C:\Users\user\Desktop\cvpr\cvpr\clustering_sparseFrame\dogs\detail\i3c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5400" y="5715000"/>
            <a:ext cx="857250" cy="771525"/>
          </a:xfrm>
          <a:prstGeom prst="rect">
            <a:avLst/>
          </a:prstGeom>
          <a:noFill/>
        </p:spPr>
      </p:pic>
      <p:pic>
        <p:nvPicPr>
          <p:cNvPr id="40990" name="Picture 30" descr="C:\Users\user\Desktop\cvpr\cvpr\clustering_sparseFrame\dogs\detail\i3c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0" y="5715000"/>
            <a:ext cx="857250" cy="771525"/>
          </a:xfrm>
          <a:prstGeom prst="rect">
            <a:avLst/>
          </a:prstGeom>
          <a:noFill/>
        </p:spPr>
      </p:pic>
      <p:pic>
        <p:nvPicPr>
          <p:cNvPr id="40992" name="Picture 32" descr="C:\Users\user\Desktop\cvpr\cvpr\clustering_sparseFrame\zebra\detail\i1c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57800" y="1066800"/>
            <a:ext cx="857250" cy="771525"/>
          </a:xfrm>
          <a:prstGeom prst="rect">
            <a:avLst/>
          </a:prstGeom>
          <a:noFill/>
        </p:spPr>
      </p:pic>
      <p:pic>
        <p:nvPicPr>
          <p:cNvPr id="40994" name="Picture 34" descr="C:\Users\user\Desktop\cvpr\cvpr\clustering_sparseFrame\zebra\detail\i1c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48400" y="1066800"/>
            <a:ext cx="857250" cy="771525"/>
          </a:xfrm>
          <a:prstGeom prst="rect">
            <a:avLst/>
          </a:prstGeom>
          <a:noFill/>
        </p:spPr>
      </p:pic>
      <p:pic>
        <p:nvPicPr>
          <p:cNvPr id="40996" name="Picture 36" descr="C:\Users\user\Desktop\cvpr\cvpr\clustering_sparseFrame\zebra\detail\i2c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57800" y="3505200"/>
            <a:ext cx="857250" cy="771525"/>
          </a:xfrm>
          <a:prstGeom prst="rect">
            <a:avLst/>
          </a:prstGeom>
          <a:noFill/>
        </p:spPr>
      </p:pic>
      <p:pic>
        <p:nvPicPr>
          <p:cNvPr id="40998" name="Picture 38" descr="C:\Users\user\Desktop\cvpr\cvpr\clustering_sparseFrame\zebra\detail\i2c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48400" y="3505200"/>
            <a:ext cx="857250" cy="771525"/>
          </a:xfrm>
          <a:prstGeom prst="rect">
            <a:avLst/>
          </a:prstGeom>
          <a:noFill/>
        </p:spPr>
      </p:pic>
      <p:pic>
        <p:nvPicPr>
          <p:cNvPr id="41000" name="Picture 40" descr="C:\Users\user\Desktop\cvpr\cvpr\clustering_sparseFrame\zebra\detail\i3c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34000" y="5715000"/>
            <a:ext cx="857250" cy="771525"/>
          </a:xfrm>
          <a:prstGeom prst="rect">
            <a:avLst/>
          </a:prstGeom>
          <a:noFill/>
        </p:spPr>
      </p:pic>
      <p:pic>
        <p:nvPicPr>
          <p:cNvPr id="41002" name="Picture 42" descr="C:\Users\user\Desktop\cvpr\cvpr\clustering_sparseFrame\zebra\detail\i3c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24600" y="5715000"/>
            <a:ext cx="857250" cy="771525"/>
          </a:xfrm>
          <a:prstGeom prst="rect">
            <a:avLst/>
          </a:prstGeom>
          <a:noFill/>
        </p:spPr>
      </p:pic>
      <p:pic>
        <p:nvPicPr>
          <p:cNvPr id="41004" name="Picture 44" descr="C:\Users\user\Desktop\cvpr\cvpr\clustering_sparseFrame\zebra\detail\i1c1_LearnedTemplate4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257800" y="228600"/>
            <a:ext cx="857250" cy="771525"/>
          </a:xfrm>
          <a:prstGeom prst="rect">
            <a:avLst/>
          </a:prstGeom>
          <a:noFill/>
        </p:spPr>
      </p:pic>
      <p:pic>
        <p:nvPicPr>
          <p:cNvPr id="41006" name="Picture 46" descr="C:\Users\user\Desktop\cvpr\cvpr\clustering_sparseFrame\zebra\detail\i1c2_LearnedTemplate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48400" y="228600"/>
            <a:ext cx="857250" cy="771525"/>
          </a:xfrm>
          <a:prstGeom prst="rect">
            <a:avLst/>
          </a:prstGeom>
          <a:noFill/>
        </p:spPr>
      </p:pic>
      <p:pic>
        <p:nvPicPr>
          <p:cNvPr id="41008" name="Picture 48" descr="C:\Users\user\Desktop\cvpr\cvpr\clustering_sparseFrame\zebra\detail\i2c1_LearnedTemplate4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257800" y="2667000"/>
            <a:ext cx="857250" cy="771525"/>
          </a:xfrm>
          <a:prstGeom prst="rect">
            <a:avLst/>
          </a:prstGeom>
          <a:noFill/>
        </p:spPr>
      </p:pic>
      <p:pic>
        <p:nvPicPr>
          <p:cNvPr id="41010" name="Picture 50" descr="C:\Users\user\Desktop\cvpr\cvpr\clustering_sparseFrame\zebra\detail\i2c2_LearnedTemplate4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248400" y="2667000"/>
            <a:ext cx="857250" cy="771525"/>
          </a:xfrm>
          <a:prstGeom prst="rect">
            <a:avLst/>
          </a:prstGeom>
          <a:noFill/>
        </p:spPr>
      </p:pic>
      <p:pic>
        <p:nvPicPr>
          <p:cNvPr id="41012" name="Picture 52" descr="C:\Users\user\Desktop\cvpr\cvpr\clustering_sparseFrame\zebra\detail\i3c1_LearnedTemplate4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34000" y="4876800"/>
            <a:ext cx="857250" cy="771525"/>
          </a:xfrm>
          <a:prstGeom prst="rect">
            <a:avLst/>
          </a:prstGeom>
          <a:noFill/>
        </p:spPr>
      </p:pic>
      <p:pic>
        <p:nvPicPr>
          <p:cNvPr id="41014" name="Picture 54" descr="C:\Users\user\Desktop\cvpr\cvpr\clustering_sparseFrame\zebra\detail\i3c2_LearnedTemplate4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324600" y="4876800"/>
            <a:ext cx="857250" cy="77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cvpr\cvpr\clustering_sparseFrame\zebra\template\cluster1\i3_reconstr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"/>
            <a:ext cx="7550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cvpr\cvpr\clustering_sparseFrame\zebra\template\cluster2\i3_reconstru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5500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3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74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JournalZHU\JournalZHU\illustration\Chines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93067"/>
            <a:ext cx="2882470" cy="3048000"/>
          </a:xfrm>
          <a:prstGeom prst="rect">
            <a:avLst/>
          </a:prstGeom>
          <a:noFill/>
        </p:spPr>
      </p:pic>
      <p:pic>
        <p:nvPicPr>
          <p:cNvPr id="5" name="Picture 2" descr="C:\Users\user\Desktop\JournalZHU\JournalZHU\illustration\Chines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58800"/>
            <a:ext cx="2862900" cy="304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5410200"/>
            <a:ext cx="308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Arial"/>
                <a:cs typeface="Arial"/>
              </a:rPr>
              <a:t>s</a:t>
            </a:r>
            <a:r>
              <a:rPr lang="en-US" sz="2400" dirty="0" smtClean="0">
                <a:solidFill>
                  <a:schemeClr val="accent6"/>
                </a:solidFill>
                <a:latin typeface="Arial"/>
                <a:cs typeface="Arial"/>
              </a:rPr>
              <a:t>trokes </a:t>
            </a:r>
            <a:r>
              <a:rPr lang="en-US" sz="2400" dirty="0" smtClean="0">
                <a:solidFill>
                  <a:schemeClr val="accent6"/>
                </a:solidFill>
                <a:latin typeface="Arial"/>
                <a:cs typeface="Arial"/>
                <a:sym typeface="Wingdings"/>
              </a:rPr>
              <a:t> characters</a:t>
            </a:r>
            <a:endParaRPr lang="en-US" sz="24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74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19507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385916" cy="385916"/>
          </a:xfrm>
          <a:prstGeom prst="rect">
            <a:avLst/>
          </a:prstGeom>
          <a:noFill/>
        </p:spPr>
      </p:pic>
      <p:pic>
        <p:nvPicPr>
          <p:cNvPr id="1028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385916" cy="38591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9050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963440"/>
            <a:ext cx="1550460" cy="159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3962400"/>
            <a:ext cx="1550461" cy="16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4649240"/>
            <a:ext cx="1090454" cy="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799" y="4649240"/>
            <a:ext cx="10967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87867" y="3430040"/>
            <a:ext cx="311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Generalize to testing images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57200"/>
            <a:ext cx="95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r>
              <a:rPr lang="en-US" sz="2000" dirty="0" smtClean="0">
                <a:latin typeface="Arial"/>
                <a:cs typeface="Arial"/>
              </a:rPr>
              <a:t> (Hong, Si, Hu, Zhu, Wu, 13)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88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343400"/>
            <a:ext cx="7315200" cy="1392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621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Compositional sparse code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79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8" y="838200"/>
            <a:ext cx="4860032" cy="6146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819400"/>
            <a:ext cx="19507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914400"/>
            <a:ext cx="385916" cy="385916"/>
          </a:xfrm>
          <a:prstGeom prst="rect">
            <a:avLst/>
          </a:prstGeom>
          <a:noFill/>
        </p:spPr>
      </p:pic>
      <p:pic>
        <p:nvPicPr>
          <p:cNvPr id="11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914400"/>
            <a:ext cx="385916" cy="385917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28194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5886450"/>
            <a:ext cx="3657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" y="838200"/>
            <a:ext cx="9144000" cy="794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16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Unsupervised learning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" y="1741590"/>
            <a:ext cx="6171827" cy="1174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200400"/>
            <a:ext cx="5970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Image encoding </a:t>
            </a:r>
            <a:r>
              <a:rPr lang="en-US" sz="2800" dirty="0" smtClean="0">
                <a:latin typeface="Arial"/>
                <a:cs typeface="Arial"/>
              </a:rPr>
              <a:t>(E-like step) </a:t>
            </a:r>
          </a:p>
          <a:p>
            <a:r>
              <a:rPr lang="en-US" sz="2800" b="1" dirty="0" smtClean="0">
                <a:latin typeface="Arial"/>
                <a:cs typeface="Arial"/>
              </a:rPr>
              <a:t>Dictionary re-learning </a:t>
            </a:r>
            <a:r>
              <a:rPr lang="en-US" sz="2800" dirty="0" smtClean="0">
                <a:latin typeface="Arial"/>
                <a:cs typeface="Arial"/>
              </a:rPr>
              <a:t>(M-like step)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47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\zebra\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0284" y="2286000"/>
            <a:ext cx="1153716" cy="914400"/>
          </a:xfrm>
          <a:prstGeom prst="rect">
            <a:avLst/>
          </a:prstGeom>
          <a:noFill/>
        </p:spPr>
      </p:pic>
      <p:pic>
        <p:nvPicPr>
          <p:cNvPr id="2051" name="Picture 3" descr="C:\Users\user\Desktop\Image\zebra\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4884" y="2286000"/>
            <a:ext cx="1110852" cy="914399"/>
          </a:xfrm>
          <a:prstGeom prst="rect">
            <a:avLst/>
          </a:prstGeom>
          <a:noFill/>
        </p:spPr>
      </p:pic>
      <p:pic>
        <p:nvPicPr>
          <p:cNvPr id="2052" name="Picture 4" descr="C:\Users\user\Desktop\Image\zebra\z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67" y="2286000"/>
            <a:ext cx="1092995" cy="914401"/>
          </a:xfrm>
          <a:prstGeom prst="rect">
            <a:avLst/>
          </a:prstGeom>
          <a:noFill/>
        </p:spPr>
      </p:pic>
      <p:pic>
        <p:nvPicPr>
          <p:cNvPr id="2053" name="Picture 5" descr="C:\Users\user\Desktop\Image\zebra\z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284" y="2286000"/>
            <a:ext cx="1143000" cy="914177"/>
          </a:xfrm>
          <a:prstGeom prst="rect">
            <a:avLst/>
          </a:prstGeom>
          <a:noFill/>
        </p:spPr>
      </p:pic>
      <p:pic>
        <p:nvPicPr>
          <p:cNvPr id="2054" name="Picture 6" descr="C:\Users\user\Desktop\Image\zebra\z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884" y="2285999"/>
            <a:ext cx="1143000" cy="920151"/>
          </a:xfrm>
          <a:prstGeom prst="rect">
            <a:avLst/>
          </a:prstGeom>
          <a:noFill/>
        </p:spPr>
      </p:pic>
      <p:pic>
        <p:nvPicPr>
          <p:cNvPr id="2055" name="Picture 7" descr="C:\Users\user\Desktop\Image\zebra\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484" y="2285999"/>
            <a:ext cx="1143000" cy="923053"/>
          </a:xfrm>
          <a:prstGeom prst="rect">
            <a:avLst/>
          </a:prstGeom>
          <a:noFill/>
        </p:spPr>
      </p:pic>
      <p:pic>
        <p:nvPicPr>
          <p:cNvPr id="2056" name="Picture 8" descr="C:\Users\user\Desktop\Image\zebra\z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510" y="2286000"/>
            <a:ext cx="1171574" cy="914400"/>
          </a:xfrm>
          <a:prstGeom prst="rect">
            <a:avLst/>
          </a:prstGeom>
          <a:noFill/>
        </p:spPr>
      </p:pic>
      <p:pic>
        <p:nvPicPr>
          <p:cNvPr id="2049" name="Picture 1" descr="C:\Users\user\Desktop\sparseFRAMEcode\image\lion\A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9084" y="3429000"/>
            <a:ext cx="969188" cy="914399"/>
          </a:xfrm>
          <a:prstGeom prst="rect">
            <a:avLst/>
          </a:prstGeom>
          <a:noFill/>
        </p:spPr>
      </p:pic>
      <p:pic>
        <p:nvPicPr>
          <p:cNvPr id="2" name="Picture 2" descr="C:\Users\user\Desktop\sparseFRAMEcode\image\lion\A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1672" y="3429001"/>
            <a:ext cx="914812" cy="884528"/>
          </a:xfrm>
          <a:prstGeom prst="rect">
            <a:avLst/>
          </a:prstGeom>
          <a:noFill/>
        </p:spPr>
      </p:pic>
      <p:pic>
        <p:nvPicPr>
          <p:cNvPr id="3" name="Picture 3" descr="C:\Users\user\Desktop\sparseFRAMEcode\image\lion\A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8684" y="3429000"/>
            <a:ext cx="991829" cy="914812"/>
          </a:xfrm>
          <a:prstGeom prst="rect">
            <a:avLst/>
          </a:prstGeom>
          <a:noFill/>
        </p:spPr>
      </p:pic>
      <p:pic>
        <p:nvPicPr>
          <p:cNvPr id="4" name="Picture 4" descr="C:\Users\user\Desktop\sparseFRAMEcode\image\lion\A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75685" y="3429000"/>
            <a:ext cx="990600" cy="866775"/>
          </a:xfrm>
          <a:prstGeom prst="rect">
            <a:avLst/>
          </a:prstGeom>
          <a:noFill/>
        </p:spPr>
      </p:pic>
      <p:pic>
        <p:nvPicPr>
          <p:cNvPr id="5" name="Picture 5" descr="C:\Users\user\Desktop\sparseFRAMEcode\image\lion\A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85084" y="3429000"/>
            <a:ext cx="844442" cy="897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C:\Users\user\Desktop\cvpr\cvpr\codebook_sparseFrame\grape\iter15_projected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95400"/>
            <a:ext cx="952500" cy="952500"/>
          </a:xfrm>
          <a:prstGeom prst="rect">
            <a:avLst/>
          </a:prstGeom>
          <a:noFill/>
        </p:spPr>
      </p:pic>
      <p:pic>
        <p:nvPicPr>
          <p:cNvPr id="44036" name="Picture 4" descr="C:\Users\user\Desktop\cvpr\cvpr\codebook_sparseFrame\grape\iter15_projected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95400"/>
            <a:ext cx="952500" cy="952501"/>
          </a:xfrm>
          <a:prstGeom prst="rect">
            <a:avLst/>
          </a:prstGeom>
          <a:noFill/>
        </p:spPr>
      </p:pic>
      <p:pic>
        <p:nvPicPr>
          <p:cNvPr id="44039" name="Picture 7" descr="C:\Users\user\Desktop\cvpr\cvpr\codebook_sparseFrame\grape\train_fruit_grape_wallpaper_grape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438400"/>
            <a:ext cx="2457450" cy="2857500"/>
          </a:xfrm>
          <a:prstGeom prst="rect">
            <a:avLst/>
          </a:prstGeom>
          <a:noFill/>
        </p:spPr>
      </p:pic>
      <p:pic>
        <p:nvPicPr>
          <p:cNvPr id="44041" name="Picture 9" descr="C:\Users\user\Desktop\cvpr\cvpr\codebook_sparseFrame\grape\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438400"/>
            <a:ext cx="24669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cvpr\cvpr\codebook_sparseFrame\beehive\iter10_projected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952500" cy="952500"/>
          </a:xfrm>
          <a:prstGeom prst="rect">
            <a:avLst/>
          </a:prstGeom>
          <a:noFill/>
        </p:spPr>
      </p:pic>
      <p:pic>
        <p:nvPicPr>
          <p:cNvPr id="45060" name="Picture 4" descr="C:\Users\user\Desktop\cvpr\cvpr\codebook_sparseFrame\beehive\1045531_154218094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3333750" cy="2447926"/>
          </a:xfrm>
          <a:prstGeom prst="rect">
            <a:avLst/>
          </a:prstGeom>
          <a:noFill/>
        </p:spPr>
      </p:pic>
      <p:pic>
        <p:nvPicPr>
          <p:cNvPr id="45062" name="Picture 6" descr="C:\Users\user\Desktop\cvpr\cvpr\codebook_sparseFrame\beehive\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0"/>
            <a:ext cx="3333750" cy="2447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cvpr\cvpr\codebook_sparseFrame\peanut\iter15_projected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990600"/>
            <a:ext cx="952500" cy="952500"/>
          </a:xfrm>
          <a:prstGeom prst="rect">
            <a:avLst/>
          </a:prstGeom>
          <a:noFill/>
        </p:spPr>
      </p:pic>
      <p:pic>
        <p:nvPicPr>
          <p:cNvPr id="46084" name="Picture 4" descr="C:\Users\user\Desktop\cvpr\cvpr\codebook_sparseFrame\peanut\train_Peanuts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209800"/>
            <a:ext cx="2857500" cy="2857500"/>
          </a:xfrm>
          <a:prstGeom prst="rect">
            <a:avLst/>
          </a:prstGeom>
          <a:noFill/>
        </p:spPr>
      </p:pic>
      <p:pic>
        <p:nvPicPr>
          <p:cNvPr id="46086" name="Picture 6" descr="C:\Users\user\Desktop\cvpr\cvpr\codebook_sparseFrame\peanut\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098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in_zhuanqiang-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9" y="706433"/>
            <a:ext cx="3204500" cy="2198542"/>
          </a:xfrm>
          <a:prstGeom prst="rect">
            <a:avLst/>
          </a:prstGeom>
        </p:spPr>
      </p:pic>
      <p:pic>
        <p:nvPicPr>
          <p:cNvPr id="4" name="Picture 3" descr="train_colorsketch_image1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7" y="706433"/>
            <a:ext cx="3229063" cy="2212035"/>
          </a:xfrm>
          <a:prstGeom prst="rect">
            <a:avLst/>
          </a:prstGeom>
        </p:spPr>
      </p:pic>
      <p:pic>
        <p:nvPicPr>
          <p:cNvPr id="5" name="Picture 4" descr="iter15_projectedTemplate1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9" y="3429000"/>
            <a:ext cx="1270000" cy="1270000"/>
          </a:xfrm>
          <a:prstGeom prst="rect">
            <a:avLst/>
          </a:prstGeom>
        </p:spPr>
      </p:pic>
      <p:pic>
        <p:nvPicPr>
          <p:cNvPr id="6" name="Picture 5" descr="iter15_projectedTemplate2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429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4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C:\Users\user\Desktop\cvpr\cvpr\codebook_sparseFrame\lotus\iter15_projected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81000"/>
            <a:ext cx="952500" cy="952500"/>
          </a:xfrm>
          <a:prstGeom prst="rect">
            <a:avLst/>
          </a:prstGeom>
          <a:noFill/>
        </p:spPr>
      </p:pic>
      <p:pic>
        <p:nvPicPr>
          <p:cNvPr id="47108" name="Picture 4" descr="C:\Users\user\Desktop\cvpr\cvpr\codebook_sparseFrame\lotus\iter15_projected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1000"/>
            <a:ext cx="952500" cy="952500"/>
          </a:xfrm>
          <a:prstGeom prst="rect">
            <a:avLst/>
          </a:prstGeom>
          <a:noFill/>
        </p:spPr>
      </p:pic>
      <p:pic>
        <p:nvPicPr>
          <p:cNvPr id="47111" name="Picture 7" descr="C:\Users\user\Desktop\cvpr\cvpr\codebook_sparseFrame\lotus\177101974_137613b0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600200"/>
            <a:ext cx="1828800" cy="1428750"/>
          </a:xfrm>
          <a:prstGeom prst="rect">
            <a:avLst/>
          </a:prstGeom>
          <a:noFill/>
        </p:spPr>
      </p:pic>
      <p:pic>
        <p:nvPicPr>
          <p:cNvPr id="47113" name="Picture 9" descr="C:\Users\user\Desktop\cvpr\cvpr\codebook_sparseFrame\lotus\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600200"/>
            <a:ext cx="1828800" cy="1428750"/>
          </a:xfrm>
          <a:prstGeom prst="rect">
            <a:avLst/>
          </a:prstGeom>
          <a:noFill/>
        </p:spPr>
      </p:pic>
      <p:pic>
        <p:nvPicPr>
          <p:cNvPr id="47115" name="Picture 11" descr="C:\Users\user\Desktop\cvpr\cvpr\codebook_sparseFrame\lotus\2039645366_7128d09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200400"/>
            <a:ext cx="1562100" cy="1428750"/>
          </a:xfrm>
          <a:prstGeom prst="rect">
            <a:avLst/>
          </a:prstGeom>
          <a:noFill/>
        </p:spPr>
      </p:pic>
      <p:pic>
        <p:nvPicPr>
          <p:cNvPr id="47117" name="Picture 13" descr="C:\Users\user\Desktop\cvpr\cvpr\codebook_sparseFrame\lotus\train_colorsketch_imag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124200"/>
            <a:ext cx="1562100" cy="1428750"/>
          </a:xfrm>
          <a:prstGeom prst="rect">
            <a:avLst/>
          </a:prstGeom>
          <a:noFill/>
        </p:spPr>
      </p:pic>
      <p:pic>
        <p:nvPicPr>
          <p:cNvPr id="47119" name="Picture 15" descr="C:\Users\user\Desktop\cvpr\cvpr\codebook_sparseFrame\lotus\cactus-flower-white-Rebutia-alba-1-AN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4743450"/>
            <a:ext cx="1438275" cy="1428750"/>
          </a:xfrm>
          <a:prstGeom prst="rect">
            <a:avLst/>
          </a:prstGeom>
          <a:noFill/>
        </p:spPr>
      </p:pic>
      <p:pic>
        <p:nvPicPr>
          <p:cNvPr id="47121" name="Picture 17" descr="C:\Users\user\Desktop\cvpr\cvpr\codebook_sparseFrame\lotus\train_colorsketch_image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743450"/>
            <a:ext cx="143827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:\Users\user\Desktop\cvpr\cvpr\codebook_sparseFrame\cat\iter12_projected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4" name="Picture 6" descr="C:\Users\user\Desktop\cvpr\cvpr\codebook_sparseFrame\cat\iter12_projectedTemplat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5" name="Picture 7" descr="C:\Users\user\Desktop\cvpr\cvpr\codebook_sparseFrame\cat\iter12_projectedTemplat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91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6" name="Picture 8" descr="C:\Users\user\Desktop\cvpr\cvpr\codebook_sparseFrame\cat\iter12_projectedTemplate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7" name="Picture 9" descr="C:\Users\user\Desktop\cvpr\cvpr\codebook_sparseFrame\cat\iter12_projectedTemplat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8" name="Picture 10" descr="C:\Users\user\Desktop\cvpr\cvpr\codebook_sparseFrame\cat\iter12_projectedTemplate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9" name="Picture 11" descr="C:\Users\user\Desktop\cvpr\cvpr\codebook_sparseFrame\cat\iter12_projectedTemplate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066800"/>
            <a:ext cx="952500" cy="952500"/>
          </a:xfrm>
          <a:prstGeom prst="rect">
            <a:avLst/>
          </a:prstGeom>
          <a:noFill/>
        </p:spPr>
      </p:pic>
      <p:pic>
        <p:nvPicPr>
          <p:cNvPr id="48132" name="Picture 4" descr="C:\Users\user\Desktop\cvpr\cvpr\codebook_sparseFrame\cat\iter12_projectedTemplate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1066800"/>
            <a:ext cx="952500" cy="952501"/>
          </a:xfrm>
          <a:prstGeom prst="rect">
            <a:avLst/>
          </a:prstGeom>
          <a:noFill/>
        </p:spPr>
      </p:pic>
      <p:pic>
        <p:nvPicPr>
          <p:cNvPr id="48141" name="Picture 13" descr="C:\Users\user\Desktop\cvpr\cvpr\codebook_sparseFrame\cat\cat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2438400"/>
            <a:ext cx="1143000" cy="1143001"/>
          </a:xfrm>
          <a:prstGeom prst="rect">
            <a:avLst/>
          </a:prstGeom>
          <a:noFill/>
        </p:spPr>
      </p:pic>
      <p:pic>
        <p:nvPicPr>
          <p:cNvPr id="48143" name="Picture 15" descr="C:\Users\user\Desktop\cvpr\cvpr\codebook_sparseFrame\cat\train_sketch_imag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800" y="2438400"/>
            <a:ext cx="1143000" cy="1143001"/>
          </a:xfrm>
          <a:prstGeom prst="rect">
            <a:avLst/>
          </a:prstGeom>
          <a:noFill/>
        </p:spPr>
      </p:pic>
      <p:pic>
        <p:nvPicPr>
          <p:cNvPr id="48145" name="Picture 17" descr="C:\Users\user\Desktop\cvpr\cvpr\codebook_sparseFrame\cat\cat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2438400"/>
            <a:ext cx="1143000" cy="1143001"/>
          </a:xfrm>
          <a:prstGeom prst="rect">
            <a:avLst/>
          </a:prstGeom>
          <a:noFill/>
        </p:spPr>
      </p:pic>
      <p:pic>
        <p:nvPicPr>
          <p:cNvPr id="48147" name="Picture 19" descr="C:\Users\user\Desktop\cvpr\cvpr\codebook_sparseFrame\cat\train_sketch_image1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19600" y="2438400"/>
            <a:ext cx="1143000" cy="1143001"/>
          </a:xfrm>
          <a:prstGeom prst="rect">
            <a:avLst/>
          </a:prstGeom>
          <a:noFill/>
        </p:spPr>
      </p:pic>
      <p:pic>
        <p:nvPicPr>
          <p:cNvPr id="48149" name="Picture 21" descr="C:\Users\user\Desktop\cvpr\cvpr\codebook_sparseFrame\cat\cat2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72200" y="2438400"/>
            <a:ext cx="1143000" cy="1143001"/>
          </a:xfrm>
          <a:prstGeom prst="rect">
            <a:avLst/>
          </a:prstGeom>
          <a:noFill/>
        </p:spPr>
      </p:pic>
      <p:pic>
        <p:nvPicPr>
          <p:cNvPr id="48151" name="Picture 23" descr="C:\Users\user\Desktop\cvpr\cvpr\codebook_sparseFrame\cat\train_sketch_image2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3800" y="2438400"/>
            <a:ext cx="1143000" cy="114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/>
                <a:cs typeface="Arial"/>
              </a:rPr>
              <a:t>D</a:t>
            </a:r>
            <a:r>
              <a:rPr lang="en-US" sz="3600" b="1" dirty="0" smtClean="0">
                <a:latin typeface="Arial"/>
                <a:cs typeface="Arial"/>
              </a:rPr>
              <a:t>omain </a:t>
            </a:r>
            <a:r>
              <a:rPr lang="en-US" sz="3600" b="1" dirty="0">
                <a:latin typeface="Arial"/>
                <a:cs typeface="Arial"/>
              </a:rPr>
              <a:t>A</a:t>
            </a:r>
            <a:r>
              <a:rPr lang="en-US" sz="3600" b="1" dirty="0" smtClean="0">
                <a:latin typeface="Arial"/>
                <a:cs typeface="Arial"/>
              </a:rPr>
              <a:t>daption Dataset</a:t>
            </a:r>
            <a:endParaRPr lang="en-US" altLang="en-US" sz="3600" b="1" dirty="0">
              <a:latin typeface="Arial"/>
              <a:cs typeface="Arial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23321" y="1524000"/>
            <a:ext cx="8786812" cy="4525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Images are coming from four different sources: Caltech256, Amazon, DSLR and Webcam</a:t>
            </a:r>
          </a:p>
          <a:p>
            <a:r>
              <a:rPr lang="en-US" sz="2800" dirty="0">
                <a:latin typeface="Arial"/>
                <a:cs typeface="Arial"/>
              </a:rPr>
              <a:t>Train a classifier on images from one source and test on images from another source</a:t>
            </a:r>
          </a:p>
          <a:p>
            <a:r>
              <a:rPr lang="en-US" sz="2800" dirty="0">
                <a:latin typeface="Arial"/>
                <a:cs typeface="Arial"/>
              </a:rPr>
              <a:t>Bag-of-words using SIFT+SPM+SVM performs poorly in this settings</a:t>
            </a:r>
            <a:endParaRPr lang="en-US" alt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90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/>
                <a:cs typeface="Arial"/>
              </a:rPr>
              <a:t>Typical </a:t>
            </a:r>
            <a:r>
              <a:rPr lang="en-US" sz="2800" b="1" dirty="0" smtClean="0">
                <a:latin typeface="Arial"/>
                <a:cs typeface="Arial"/>
              </a:rPr>
              <a:t>monitor </a:t>
            </a:r>
            <a:r>
              <a:rPr lang="en-US" sz="2800" b="1" dirty="0">
                <a:latin typeface="Arial"/>
                <a:cs typeface="Arial"/>
              </a:rPr>
              <a:t>images from different sources</a:t>
            </a:r>
            <a:endParaRPr lang="en-US" altLang="en-US" sz="2800" b="1" dirty="0">
              <a:latin typeface="Arial"/>
              <a:cs typeface="Arial"/>
            </a:endParaRPr>
          </a:p>
        </p:txBody>
      </p:sp>
      <p:graphicFrame>
        <p:nvGraphicFramePr>
          <p:cNvPr id="1024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987804"/>
              </p:ext>
            </p:extLst>
          </p:nvPr>
        </p:nvGraphicFramePr>
        <p:xfrm>
          <a:off x="1676400" y="1295400"/>
          <a:ext cx="5362575" cy="378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r:id="rId3" imgW="8010677" imgH="5658077" progId="Paint.Picture">
                  <p:embed/>
                </p:oleObj>
              </mc:Choice>
              <mc:Fallback>
                <p:oleObj r:id="rId3" imgW="8010677" imgH="565807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95400"/>
                        <a:ext cx="5362575" cy="378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223963" y="5984875"/>
            <a:ext cx="550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77875" y="5664200"/>
            <a:ext cx="7918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Copy from the paper: "Geodesic Flow Kernel for </a:t>
            </a:r>
          </a:p>
          <a:p>
            <a:r>
              <a:rPr lang="en-US" dirty="0">
                <a:latin typeface="Arial"/>
                <a:cs typeface="Arial"/>
              </a:rPr>
              <a:t>Unsupervised Domain Adaptation", B. Gong, Y. Shi, F. </a:t>
            </a:r>
            <a:r>
              <a:rPr lang="en-US" dirty="0" err="1">
                <a:latin typeface="Arial"/>
                <a:cs typeface="Arial"/>
              </a:rPr>
              <a:t>Sha</a:t>
            </a:r>
            <a:r>
              <a:rPr lang="en-US" dirty="0">
                <a:latin typeface="Arial"/>
                <a:cs typeface="Arial"/>
              </a:rPr>
              <a:t> and K. </a:t>
            </a:r>
            <a:r>
              <a:rPr lang="en-US" dirty="0" err="1">
                <a:latin typeface="Arial"/>
                <a:cs typeface="Arial"/>
              </a:rPr>
              <a:t>Grauman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80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pari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7213"/>
            <a:ext cx="9144000" cy="4083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752600"/>
            <a:ext cx="7086600" cy="2400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828800"/>
            <a:ext cx="990600" cy="817131"/>
          </a:xfrm>
          <a:prstGeom prst="rect">
            <a:avLst/>
          </a:prstGeom>
          <a:noFill/>
        </p:spPr>
      </p:pic>
      <p:pic>
        <p:nvPicPr>
          <p:cNvPr id="5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828800"/>
            <a:ext cx="914400" cy="831273"/>
          </a:xfrm>
          <a:prstGeom prst="rect">
            <a:avLst/>
          </a:prstGeom>
          <a:noFill/>
        </p:spPr>
      </p:pic>
      <p:pic>
        <p:nvPicPr>
          <p:cNvPr id="6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828800"/>
            <a:ext cx="1011223" cy="838200"/>
          </a:xfrm>
          <a:prstGeom prst="rect">
            <a:avLst/>
          </a:prstGeom>
          <a:noFill/>
        </p:spPr>
      </p:pic>
      <p:pic>
        <p:nvPicPr>
          <p:cNvPr id="7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828800"/>
            <a:ext cx="1066800" cy="838752"/>
          </a:xfrm>
          <a:prstGeom prst="rect">
            <a:avLst/>
          </a:prstGeom>
          <a:noFill/>
        </p:spPr>
      </p:pic>
      <p:pic>
        <p:nvPicPr>
          <p:cNvPr id="8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828800"/>
            <a:ext cx="914400" cy="856695"/>
          </a:xfrm>
          <a:prstGeom prst="rect">
            <a:avLst/>
          </a:prstGeom>
          <a:noFill/>
        </p:spPr>
      </p:pic>
      <p:pic>
        <p:nvPicPr>
          <p:cNvPr id="9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1828800"/>
            <a:ext cx="1016540" cy="838200"/>
          </a:xfrm>
          <a:prstGeom prst="rect">
            <a:avLst/>
          </a:prstGeom>
          <a:noFill/>
        </p:spPr>
      </p:pic>
      <p:pic>
        <p:nvPicPr>
          <p:cNvPr id="10" name="Picture 15" descr="C:\Users\user\Desktop\Image\cat\cat1004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895600"/>
            <a:ext cx="990600" cy="990600"/>
          </a:xfrm>
          <a:prstGeom prst="rect">
            <a:avLst/>
          </a:prstGeom>
          <a:noFill/>
        </p:spPr>
      </p:pic>
      <p:pic>
        <p:nvPicPr>
          <p:cNvPr id="11" name="Picture 16" descr="C:\Users\user\Desktop\Image\cat\cat1013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399" y="2895599"/>
            <a:ext cx="990600" cy="990600"/>
          </a:xfrm>
          <a:prstGeom prst="rect">
            <a:avLst/>
          </a:prstGeom>
          <a:noFill/>
        </p:spPr>
      </p:pic>
      <p:pic>
        <p:nvPicPr>
          <p:cNvPr id="12" name="Picture 17" descr="C:\Users\user\Desktop\Image\cat\cat1020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399" y="3962399"/>
            <a:ext cx="990599" cy="988039"/>
          </a:xfrm>
          <a:prstGeom prst="rect">
            <a:avLst/>
          </a:prstGeom>
          <a:noFill/>
        </p:spPr>
      </p:pic>
      <p:pic>
        <p:nvPicPr>
          <p:cNvPr id="13" name="Picture 18" descr="C:\Users\user\Desktop\Image\cat\cat454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398" y="3962398"/>
            <a:ext cx="990600" cy="990600"/>
          </a:xfrm>
          <a:prstGeom prst="rect">
            <a:avLst/>
          </a:prstGeom>
          <a:noFill/>
        </p:spPr>
      </p:pic>
      <p:pic>
        <p:nvPicPr>
          <p:cNvPr id="14" name="Picture 19" descr="C:\Users\user\Desktop\Image\cat\cat471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399" y="3962399"/>
            <a:ext cx="990599" cy="990599"/>
          </a:xfrm>
          <a:prstGeom prst="rect">
            <a:avLst/>
          </a:prstGeom>
          <a:noFill/>
        </p:spPr>
      </p:pic>
      <p:pic>
        <p:nvPicPr>
          <p:cNvPr id="15" name="Picture 20" descr="C:\Users\user\Desktop\Image\cat\cat492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398" y="3962398"/>
            <a:ext cx="990600" cy="990600"/>
          </a:xfrm>
          <a:prstGeom prst="rect">
            <a:avLst/>
          </a:prstGeom>
          <a:noFill/>
        </p:spPr>
      </p:pic>
      <p:pic>
        <p:nvPicPr>
          <p:cNvPr id="16" name="Picture 21" descr="C:\Users\user\Desktop\Image\cat\cat645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399" y="2895599"/>
            <a:ext cx="990600" cy="990600"/>
          </a:xfrm>
          <a:prstGeom prst="rect">
            <a:avLst/>
          </a:prstGeom>
          <a:noFill/>
        </p:spPr>
      </p:pic>
      <p:pic>
        <p:nvPicPr>
          <p:cNvPr id="17" name="Picture 22" descr="C:\Users\user\Desktop\Image\cat\cat749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81400" y="2895600"/>
            <a:ext cx="990599" cy="990599"/>
          </a:xfrm>
          <a:prstGeom prst="rect">
            <a:avLst/>
          </a:prstGeom>
          <a:noFill/>
        </p:spPr>
      </p:pic>
      <p:pic>
        <p:nvPicPr>
          <p:cNvPr id="18" name="Picture 23" descr="C:\Users\user\Desktop\Image\cat\cat764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38400" y="3962400"/>
            <a:ext cx="990600" cy="990600"/>
          </a:xfrm>
          <a:prstGeom prst="rect">
            <a:avLst/>
          </a:prstGeom>
          <a:noFill/>
        </p:spPr>
      </p:pic>
      <p:pic>
        <p:nvPicPr>
          <p:cNvPr id="19" name="Picture 24" descr="C:\Users\user\Desktop\Image\cat\cat775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95400" y="3962400"/>
            <a:ext cx="990600" cy="990600"/>
          </a:xfrm>
          <a:prstGeom prst="rect">
            <a:avLst/>
          </a:prstGeom>
          <a:noFill/>
        </p:spPr>
      </p:pic>
      <p:pic>
        <p:nvPicPr>
          <p:cNvPr id="20" name="Picture 25" descr="C:\Users\user\Desktop\Image\cat\cat878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2895600"/>
            <a:ext cx="962025" cy="962025"/>
          </a:xfrm>
          <a:prstGeom prst="rect">
            <a:avLst/>
          </a:prstGeom>
          <a:noFill/>
        </p:spPr>
      </p:pic>
      <p:pic>
        <p:nvPicPr>
          <p:cNvPr id="21" name="Picture 26" descr="C:\Users\user\Desktop\Image\cat\cat986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95400" y="2895600"/>
            <a:ext cx="9906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371600"/>
            <a:ext cx="58913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Conclusion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Markov random fields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Sparse linear regression</a:t>
            </a:r>
            <a:endParaRPr lang="en-US" sz="3600" dirty="0">
              <a:latin typeface="Arial"/>
              <a:cs typeface="Arial"/>
            </a:endParaRPr>
          </a:p>
          <a:p>
            <a:pPr marL="571500" indent="-571500">
              <a:buFont typeface="Arial"/>
              <a:buChar char="•"/>
            </a:pPr>
            <a:endParaRPr lang="en-US" sz="3600" dirty="0" smtClean="0">
              <a:latin typeface="Arial"/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latin typeface="Arial"/>
                <a:cs typeface="Arial"/>
              </a:rPr>
              <a:t>Modeling shared </a:t>
            </a:r>
            <a:r>
              <a:rPr lang="en-US" sz="3600" dirty="0" err="1" smtClean="0">
                <a:latin typeface="Arial"/>
                <a:cs typeface="Arial"/>
              </a:rPr>
              <a:t>sparsity</a:t>
            </a:r>
            <a:endParaRPr lang="en-US" sz="3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90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2.bp.blogspot.com/-W8vdiQFEAc8/UO6PcCT76HI/AAAAAAAARps/kCbMQiQ93ko/s1600/3.LionZeb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76400"/>
            <a:ext cx="4572000" cy="253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7360</TotalTime>
  <Words>402</Words>
  <Application>Microsoft Macintosh PowerPoint</Application>
  <PresentationFormat>On-screen Show (4:3)</PresentationFormat>
  <Paragraphs>69</Paragraphs>
  <Slides>80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Office Theme</vt:lpstr>
      <vt:lpstr>Visio</vt:lpstr>
      <vt:lpstr>Image</vt:lpstr>
      <vt:lpstr>Equation.3</vt:lpstr>
      <vt:lpstr>Equation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Domain Adaption Dataset</vt:lpstr>
      <vt:lpstr>Typical monitor images from different sources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Ying Nian Wu</cp:lastModifiedBy>
  <cp:revision>693</cp:revision>
  <dcterms:created xsi:type="dcterms:W3CDTF">2013-11-02T06:27:27Z</dcterms:created>
  <dcterms:modified xsi:type="dcterms:W3CDTF">2013-11-20T20:40:40Z</dcterms:modified>
</cp:coreProperties>
</file>