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66F9D-45CF-1236-6CF4-94B1A667F7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DFF1EA-C8AF-AF80-44FE-F8AB8BBB2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65102-B3E0-7DFF-DD48-ED715ED70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84847-CFD5-79C9-5A94-BD6D62585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57B78-89EC-53E9-E106-9116DC00D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05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A8020-1897-6B30-513B-B255663D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2AF3E0-01A8-F1B3-5ED0-9F4AD552D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0FCC6-AAD6-E616-AE8F-23182716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8F3D9-1438-4355-8FB2-738045D71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804DB-905F-DBB2-BDB4-470E78E84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123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146E29-50BB-97B2-BCF1-54401DAA8E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B04A94-F465-C3D2-0A30-C713D42B2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DF08-93D8-B22D-E82E-A6CF43881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6F56F-8751-3DEA-E6AF-65E83DFF9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ADC55-9453-B7BC-197E-A759D5EE1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301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50916-2B8E-8201-2B12-5B0FB59F9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D5594-3C92-3FD8-5D5E-4D30AB726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1DA19-0107-F914-CB9A-E852D4A0A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5A8D3-1B77-AE26-9E3D-26350FBB6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1AC27-2674-2CE2-CFA8-059579DBA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4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0ECC6-101B-4771-D878-CBE5D1A82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7496CC-1E32-7715-7001-7810729A4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914FA-A188-D6D1-E875-21C2E01A1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BFF11-4EA0-9FB3-9F40-A6515EE05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4DC34-61E6-3814-C6F2-4AE5F2A3A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86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32D5F-22BF-FEEC-E36C-9CD6E108B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5F9BB-2919-5004-67B6-E39BDA89FD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5A8C0A-AC57-C989-4D30-A9AE416D7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15396-8E88-E779-2B49-0F9C9A653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F1267A-29ED-1CE0-411B-371E67006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5DA40D-29CE-B772-F80E-65EDC482E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8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5E346-1BF2-9DE2-391A-E8D66D232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FAC795-CE67-244E-7896-A814E11CD2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B5A6F-FCD2-E839-5C8C-3AE25B748F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8FED41-5A2B-C633-0D86-F4C0DB0A4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07DB40-51F9-E74C-E494-8774F13E07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445268-AA5F-E516-4179-7C638EA5A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F89D25-BD92-5D64-A4B4-179630138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93239B-5093-202B-E3B3-84FB9DE30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4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0092E-97B0-D88B-BE58-0581F77D7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16902D-4249-78F8-A751-41119B0D2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9CEC5-856A-6F6D-5759-36C67ECA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D80AFC-BD2E-4764-68CF-6A5E012A8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0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E19BCF-3428-2299-2261-2CFF74531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E7BEFC-30FA-C221-38EA-22A8C76A5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17864-07C2-7146-DFCF-46301D49C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7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0A736-BA24-D34C-5914-231FDF3F8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A185F-5914-3766-D112-BF7FA6E09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B8DDF9-8870-9FDC-70F1-A808BC2CF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CEEC2B-1DCE-D329-2C3B-58A5EDD00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37E48-74BE-A8FC-1210-307C1A86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ED7E7F-00F8-EE26-5A18-B6CFE1C89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843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8448A-99BC-C2A8-C5F3-DB78E1BE2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F8D658-EF90-96A0-1850-B4B3D49AA0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290A35-D95B-C579-991E-44A5D71CE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EDA780-CB65-2A6D-9F6E-6AF0A54C7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F41B25-A3EF-6FB7-BE76-612A09557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339C3E-FAA4-48D0-E319-E1CED246A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48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0F6E62-9B14-6893-E97C-D8DFAAFB3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4C187-3ADC-5492-ECF6-56CF08443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EDD92-1210-24B8-AF33-24C003DDDA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65074-8640-3D4D-95F5-ACE42EE8E4EA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852E4-D7DE-C411-C14B-D988948083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1B23F-81C0-3294-0356-0B35A9DD6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85D96-0AB2-C24D-A256-5C1D9DED2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D501AF2-746A-6133-548C-D85E2DBB388A}"/>
              </a:ext>
            </a:extLst>
          </p:cNvPr>
          <p:cNvCxnSpPr/>
          <p:nvPr/>
        </p:nvCxnSpPr>
        <p:spPr>
          <a:xfrm flipH="1">
            <a:off x="4960883" y="1555531"/>
            <a:ext cx="840827" cy="9354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EDF31FA-AFC6-57D5-07B6-DD164905B6E3}"/>
              </a:ext>
            </a:extLst>
          </p:cNvPr>
          <p:cNvCxnSpPr>
            <a:cxnSpLocks/>
          </p:cNvCxnSpPr>
          <p:nvPr/>
        </p:nvCxnSpPr>
        <p:spPr>
          <a:xfrm>
            <a:off x="5801710" y="1555531"/>
            <a:ext cx="788276" cy="935421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A3B58E7-2798-26B5-0A5D-489BD9215BCB}"/>
              </a:ext>
            </a:extLst>
          </p:cNvPr>
          <p:cNvCxnSpPr/>
          <p:nvPr/>
        </p:nvCxnSpPr>
        <p:spPr>
          <a:xfrm flipH="1">
            <a:off x="5749159" y="2493579"/>
            <a:ext cx="840827" cy="9354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2BDF4B-AACD-42AF-8CE2-A913E433F82C}"/>
              </a:ext>
            </a:extLst>
          </p:cNvPr>
          <p:cNvCxnSpPr>
            <a:cxnSpLocks/>
          </p:cNvCxnSpPr>
          <p:nvPr/>
        </p:nvCxnSpPr>
        <p:spPr>
          <a:xfrm>
            <a:off x="6589986" y="2493579"/>
            <a:ext cx="788276" cy="935421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C615D4F-DAF3-B69C-AC93-303DE759AA02}"/>
              </a:ext>
            </a:extLst>
          </p:cNvPr>
          <p:cNvCxnSpPr/>
          <p:nvPr/>
        </p:nvCxnSpPr>
        <p:spPr>
          <a:xfrm flipH="1">
            <a:off x="6537435" y="3429000"/>
            <a:ext cx="840827" cy="9354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B5FEAA7-C988-F31E-6DD5-FAA9A7BA931C}"/>
              </a:ext>
            </a:extLst>
          </p:cNvPr>
          <p:cNvCxnSpPr/>
          <p:nvPr/>
        </p:nvCxnSpPr>
        <p:spPr>
          <a:xfrm>
            <a:off x="7378262" y="3429000"/>
            <a:ext cx="788276" cy="935421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4E7BA9ED-D356-B56A-818A-83D665DC7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434" y="1775372"/>
            <a:ext cx="306191" cy="2478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A8D87A6-0FC8-4B15-7839-0FDA84116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535" y="1765080"/>
            <a:ext cx="268451" cy="2684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9A97D04-A84A-A4A4-9FD1-0D11F2853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1710" y="2721083"/>
            <a:ext cx="306191" cy="24786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2EC7E0-26A2-C927-7FDB-F92AA3727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9811" y="2710791"/>
            <a:ext cx="268451" cy="26845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70F00DC-8ED2-A2E2-D72E-EF5049598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0356" y="3646212"/>
            <a:ext cx="306191" cy="24786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F6592BB-4DEC-48DB-B4CD-21EDA0F9AB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8457" y="3635920"/>
            <a:ext cx="268451" cy="2684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63CC7B5-8E62-6400-EA73-F095ABFE76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1634" y="2616416"/>
            <a:ext cx="431800" cy="4572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946B615-572E-DEEC-47FA-EAF37B2560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2316" y="3554245"/>
            <a:ext cx="457200" cy="431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36C6555-1586-48EE-BF6A-FF4DBCD5FE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664" y="4486605"/>
            <a:ext cx="444500" cy="4572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EC74B33-AA9A-9EDA-BFFD-A2ED465AEF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14073" y="4512005"/>
            <a:ext cx="4826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65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1</cp:revision>
  <dcterms:created xsi:type="dcterms:W3CDTF">2024-07-10T19:59:10Z</dcterms:created>
  <dcterms:modified xsi:type="dcterms:W3CDTF">2024-07-10T20:07:39Z</dcterms:modified>
</cp:coreProperties>
</file>