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CC4EE-204C-84AD-E05B-BFD22B931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1437E-1E3F-62B5-3E9E-7DFEEDFF4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32739-CE98-04E0-4787-92D0A411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FC6A0-7253-4A80-96AE-8CD8E12A1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FB118-5450-57C4-2396-5DC7031A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6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F5EED-27A3-F109-177A-FF67AFCA8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F163A6-CB75-5FB3-D6E8-16EA93C20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7BEAB-6120-58AF-D8D0-0EEDBB7EC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D01EE-E801-1266-78E0-04E12D698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6BCBB-24A9-C423-0098-BF07944A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9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355473-4AA1-BC56-55FE-2E0C5CF3F5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2DFED-7512-1CCB-D048-1F5F39A45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65696-49B0-EFEA-1E1E-4A1BEDD18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EA1C2-C251-8F4B-EA88-F70AD305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6617E-9D4D-8FFC-9DD9-1DA8CDF72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8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97FAC-95DD-2292-767B-22E2CFB77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8EEBA-E094-E37F-B2BE-166E15E53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E0581-C638-4BDE-79FF-27630E963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232BD-29E0-1823-34AF-236E638AC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509F6-0476-8CFA-EEC4-2598D0CD0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5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BBCBB-2BDA-51BB-B70D-41D051CB0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275DE-2EC2-00B3-74C1-BD60E047A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E8821-4D35-CB18-CF87-DA83CA10C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B9995-7014-E4C6-3E91-34003602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55945-88B5-7581-B451-00695A69E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2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BFB1-E1D9-E21C-6A29-FBEFDC72D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5AD74-DD80-DF1A-EB97-1F3C1C9FD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A18D07-5AB3-9609-47D5-2DBCCB708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BEE14-6257-E663-EFCA-A4FE34843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6F377-D076-180F-3399-E028B1E3D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236DC-1D9F-B20B-4C2C-C3E179934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78696-B7D3-0BC4-A1B5-98AC28AC6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96481-A196-241A-87CF-C0EE4A22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77FF95-44D1-4CB2-4312-964B97AC5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715BDE-2D33-F1AA-BB57-51A9B3B470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FFAEDC-A32B-390D-7594-FF28965D5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2F9E00-CB95-CF81-51A3-CCDF7F33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1FDFDA-B512-B68F-C0CA-53A4B3FA0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CFFA4F-2117-4EB7-C720-630DE707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2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2C9E8-74A6-8C1D-2C06-8A4E6B58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54C01-395C-859C-8732-A669916C0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689589-7B37-FF05-90BF-F305A0628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F7EAF-8219-D393-9BA0-BAE3F9FEF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3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EE34-9DAF-CC9D-5FA4-6BFB197E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B57818-3975-6597-61A6-32245E94E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B9B6A-F2E9-A7D6-2940-7DC205B36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9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F7D-D9AB-89EB-A7AA-1CFA8D4AE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B6875-6F04-834B-59B9-27BD2B2C0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3BF2B-D7C3-E534-8E0E-EBD068B3B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4EDBD-C4BB-F6A0-E583-3E1D0072A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355C5-6ADC-193F-B6F0-53B68558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1EC6A-714A-BFFF-9F6A-C92C7D373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ADA9B-D886-D9C9-6DE6-9FE0AC607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1C790-8A39-1A83-DCD7-DB28DF0B2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DCA98E-E8A2-15D3-D82F-599CDC311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431C1-F47F-25E4-E780-87C3698E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14D91-944E-06E2-A366-20F8837D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830BAA-0D5D-425F-D7C2-29A95D887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3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189BA0-6856-4F83-75B8-F3EF41D81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6D2A0-7C13-2C32-D955-9C1A6AC7C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A7A16-6C8D-2B10-37AE-4110EFA390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73BD6-C524-8B48-B1BD-BE211CC217C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F61AA-12CE-CD9B-7774-99CE1489C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1CEC0-86B6-DE7F-2EDB-57B1CE2F4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B11A6-A54B-804E-B9F4-554B0DC87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9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1FDEAB-288D-2FE7-8BD1-F0A2B5E98F2C}"/>
              </a:ext>
            </a:extLst>
          </p:cNvPr>
          <p:cNvCxnSpPr/>
          <p:nvPr/>
        </p:nvCxnSpPr>
        <p:spPr>
          <a:xfrm flipV="1">
            <a:off x="4277710" y="2963917"/>
            <a:ext cx="3605049" cy="7357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1C9997-A79F-719C-6B2A-F0AF8927A667}"/>
              </a:ext>
            </a:extLst>
          </p:cNvPr>
          <p:cNvCxnSpPr>
            <a:cxnSpLocks/>
          </p:cNvCxnSpPr>
          <p:nvPr/>
        </p:nvCxnSpPr>
        <p:spPr>
          <a:xfrm flipV="1">
            <a:off x="4277709" y="1765738"/>
            <a:ext cx="2638098" cy="19339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B5E7CD-9FA5-E48A-A6C9-13EE46F5380B}"/>
              </a:ext>
            </a:extLst>
          </p:cNvPr>
          <p:cNvCxnSpPr>
            <a:cxnSpLocks/>
          </p:cNvCxnSpPr>
          <p:nvPr/>
        </p:nvCxnSpPr>
        <p:spPr>
          <a:xfrm flipH="1" flipV="1">
            <a:off x="6915807" y="1765738"/>
            <a:ext cx="252248" cy="137685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49A6CB4-4046-AED1-94AF-9801A887F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291" y="3124200"/>
            <a:ext cx="205390" cy="3520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9ED7F6-82FD-6C6C-B258-6B71E4961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2759" y="2748017"/>
            <a:ext cx="508000" cy="431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689CF9-A1D5-B5EE-10C3-B0636F7E8D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531" y="1225988"/>
            <a:ext cx="533400" cy="431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E1F498-956D-1B46-37A2-A1C894C8F7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7109" y="2218778"/>
            <a:ext cx="292100" cy="29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B69119-DD03-A6C9-5307-F7385363AA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7562" y="3250543"/>
            <a:ext cx="673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30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2024-07-28T01:02:21Z</dcterms:created>
  <dcterms:modified xsi:type="dcterms:W3CDTF">2024-07-28T01:09:19Z</dcterms:modified>
</cp:coreProperties>
</file>