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2D554-8B11-FCF2-CDE2-6E605A5272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25A2EB-6582-4D1F-A216-3816FE4C5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CD518-54E5-8F4E-186C-EFF70FAD9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3C043-2424-FBED-4715-A55516C9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A8FE8-2114-9D19-A002-8200D693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7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19A63-FE8B-D975-B444-ECE11BDF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25A1F-50B3-DC57-E169-194A36DE9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7DD39-5380-C882-C333-5AEED9FCE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2BAD6-8695-40C3-7AE9-C7D723AB0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2A60B-992E-10B9-E51A-0CC20530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0CDAC4-FC10-8D80-0DF0-42CFCCE5AE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DDB47-A21F-F3C5-DF5E-A6B18AB4CF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6C4D1-DC56-9321-E74A-04D925834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F17F3-AF2D-1CED-280F-A80861AFA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95908-01ED-1B06-D83F-9D12C483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5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30FC5-45BB-EC58-D2D4-C653B50C8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3DE182-7FA0-988A-51F4-2D19C1ADB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FF2BD-5355-EB27-4546-EAD27AD9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0B3CF-340E-96CC-457B-6A0FCECDB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60D2B-AF58-508D-2A0C-1469E9D53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76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87AC-706A-AC09-0FAB-799A49067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E0FF1E-9574-F8C2-B187-7001D7F3F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4EA85-50D5-8067-11CE-B8B915FBF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BB42F-8E5C-2F75-D405-CF9661BF6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9D735-04F9-2C75-7E41-67673A7CB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4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CFBB6-0F7B-D99C-3629-51DEF2FE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E6E45-C86B-5CF8-52AA-B0F2F6B709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D7E7D3-6A54-54FF-7145-FE7FE1F27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591BC-DB77-8AD1-698B-CB441E3F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5C98EE-EC44-7581-E466-999FEFA46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DD07A-A57B-4DDD-87E5-F46755DE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4EBD3-4F13-124D-46B0-5A412B78E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7BCFE-3F41-F755-2D63-36076F229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E79EFD-DB3C-538F-CBF8-8265D3C4A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B6772C-449A-EBBE-9F6E-255CE0B53A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F3CE53-33C9-F3F2-F455-4052CC792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2D8ED8-CA8E-19AC-C6EA-46DCD9D5D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56E1B2-B58F-76BA-EFFE-10F97DA9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D224F0-CE1D-E4CD-462B-0E826C83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8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BAA3F-36F2-C333-34CA-7A09A6D59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C2675F-8BDE-B696-1E53-8ABE62FA2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17AB5-00C8-4FBC-F632-F1458AC82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21E1A5-D4F1-5A00-3E4B-BCBB636B3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1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789E0-1DC9-E9BD-BB33-14CEFD4BE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11B2BB-B0BA-2748-705D-D30A8F90A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805B7-2B05-9AF4-001F-7E5EDCDF3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7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59B62-F0E6-1B7D-8127-DF1739FD7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BE767-5AC0-90C9-E38D-048400359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A119D-210C-D36B-DDD9-B36E5438F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E573A-567A-78EC-467A-37CC578D4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BAA25-3CB2-59FD-AEDC-899AE36E3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2A1B08-5218-FAA8-7D06-EC3EBBCD4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4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3820E-91D8-F132-AE1F-8B3DADD0A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11ED9D-A77E-5E36-3F6B-410F05A4D2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9F185-2D9E-BB7C-E492-2A06414F4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7BC96-6948-6D24-9389-7DDDF1D9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C683C-0704-FEA7-BC87-00F101175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F53A6-8F51-7C24-097E-6731F2215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8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A03E05-75D2-601D-DE0E-35DD1CEC4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CCFFB-5800-1D67-B368-144AE01F9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F7563-7ADC-9079-77D3-6F1FDE18A1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E6751-1A72-C344-82C3-66AB85206355}" type="datetimeFigureOut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7A90F-1F91-21E5-8E0C-AD1B22061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8BF86-C204-56A0-7E91-9EB474DCF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DE4C4-2FB1-0C46-A830-339229F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7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DF4187-520F-0658-FEB5-1D2C57474597}"/>
              </a:ext>
            </a:extLst>
          </p:cNvPr>
          <p:cNvSpPr/>
          <p:nvPr/>
        </p:nvSpPr>
        <p:spPr>
          <a:xfrm>
            <a:off x="3867808" y="1897121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D897EB0-05B1-478E-F57F-D2434B36FC69}"/>
              </a:ext>
            </a:extLst>
          </p:cNvPr>
          <p:cNvSpPr/>
          <p:nvPr/>
        </p:nvSpPr>
        <p:spPr>
          <a:xfrm>
            <a:off x="3867808" y="3016472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6FC840B-F0AC-68A0-2F4F-C6B314EAB284}"/>
              </a:ext>
            </a:extLst>
          </p:cNvPr>
          <p:cNvSpPr/>
          <p:nvPr/>
        </p:nvSpPr>
        <p:spPr>
          <a:xfrm>
            <a:off x="3867808" y="4293482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3D5FD2-0F66-C532-EC97-737BF2D07CE1}"/>
              </a:ext>
            </a:extLst>
          </p:cNvPr>
          <p:cNvSpPr/>
          <p:nvPr/>
        </p:nvSpPr>
        <p:spPr>
          <a:xfrm>
            <a:off x="6090746" y="1334811"/>
            <a:ext cx="620110" cy="5885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1A54CA-93CD-42B8-C541-B7CD5FEE230F}"/>
              </a:ext>
            </a:extLst>
          </p:cNvPr>
          <p:cNvSpPr/>
          <p:nvPr/>
        </p:nvSpPr>
        <p:spPr>
          <a:xfrm>
            <a:off x="6090746" y="2459421"/>
            <a:ext cx="620110" cy="5885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C5D6AF-2FFA-C175-818A-533B67840F2D}"/>
              </a:ext>
            </a:extLst>
          </p:cNvPr>
          <p:cNvSpPr/>
          <p:nvPr/>
        </p:nvSpPr>
        <p:spPr>
          <a:xfrm>
            <a:off x="6090746" y="3605051"/>
            <a:ext cx="620110" cy="5885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252198-3E93-26CA-7AE5-66914DA7B1A2}"/>
              </a:ext>
            </a:extLst>
          </p:cNvPr>
          <p:cNvSpPr/>
          <p:nvPr/>
        </p:nvSpPr>
        <p:spPr>
          <a:xfrm>
            <a:off x="6090746" y="4750677"/>
            <a:ext cx="620110" cy="5885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3EB697-D631-FD7A-7D25-3D07B7E1F4B5}"/>
              </a:ext>
            </a:extLst>
          </p:cNvPr>
          <p:cNvCxnSpPr>
            <a:cxnSpLocks/>
            <a:stCxn id="2" idx="6"/>
          </p:cNvCxnSpPr>
          <p:nvPr/>
        </p:nvCxnSpPr>
        <p:spPr>
          <a:xfrm>
            <a:off x="4487918" y="2191411"/>
            <a:ext cx="1602828" cy="45719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FD88AA-9076-B3F8-C103-C815E60CD344}"/>
              </a:ext>
            </a:extLst>
          </p:cNvPr>
          <p:cNvCxnSpPr>
            <a:cxnSpLocks/>
            <a:stCxn id="3" idx="6"/>
          </p:cNvCxnSpPr>
          <p:nvPr/>
        </p:nvCxnSpPr>
        <p:spPr>
          <a:xfrm flipV="1">
            <a:off x="4487918" y="2761591"/>
            <a:ext cx="1602828" cy="5491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980AC8-E937-0C16-FC51-FE920817A015}"/>
              </a:ext>
            </a:extLst>
          </p:cNvPr>
          <p:cNvCxnSpPr>
            <a:cxnSpLocks/>
            <a:stCxn id="5" idx="6"/>
          </p:cNvCxnSpPr>
          <p:nvPr/>
        </p:nvCxnSpPr>
        <p:spPr>
          <a:xfrm flipV="1">
            <a:off x="4487918" y="2916615"/>
            <a:ext cx="1602828" cy="16711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942BFB78-4AED-7D25-87A8-C0FFC244E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113" y="1320156"/>
            <a:ext cx="317500" cy="2921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E815FB9-1C16-4E06-AB30-FAC2A93FE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751" y="665437"/>
            <a:ext cx="292100" cy="419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407721-F950-83CF-1C27-965242953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7142" y="3154802"/>
            <a:ext cx="699376" cy="3929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9C7DA6-B6DF-FBA1-6630-4DBC14E31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9245" y="2546999"/>
            <a:ext cx="652080" cy="37475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D538181-8719-26DA-F648-A72848CD5C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471450">
            <a:off x="4523606" y="2636160"/>
            <a:ext cx="997350" cy="3865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069094-52B8-390B-4CFC-F7DB544021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0313" y="5130153"/>
            <a:ext cx="1435100" cy="292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E3D500-8B79-7E54-E3C5-2568E6E87D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5951" y="5455294"/>
            <a:ext cx="14097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2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DF4187-520F-0658-FEB5-1D2C57474597}"/>
              </a:ext>
            </a:extLst>
          </p:cNvPr>
          <p:cNvSpPr/>
          <p:nvPr/>
        </p:nvSpPr>
        <p:spPr>
          <a:xfrm>
            <a:off x="3867808" y="1897121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D897EB0-05B1-478E-F57F-D2434B36FC69}"/>
              </a:ext>
            </a:extLst>
          </p:cNvPr>
          <p:cNvSpPr/>
          <p:nvPr/>
        </p:nvSpPr>
        <p:spPr>
          <a:xfrm>
            <a:off x="3867808" y="3016472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6FC840B-F0AC-68A0-2F4F-C6B314EAB284}"/>
              </a:ext>
            </a:extLst>
          </p:cNvPr>
          <p:cNvSpPr/>
          <p:nvPr/>
        </p:nvSpPr>
        <p:spPr>
          <a:xfrm>
            <a:off x="3867808" y="4135823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3EB697-D631-FD7A-7D25-3D07B7E1F4B5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487918" y="2209810"/>
            <a:ext cx="1812977" cy="9333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FD88AA-9076-B3F8-C103-C815E60CD344}"/>
              </a:ext>
            </a:extLst>
          </p:cNvPr>
          <p:cNvCxnSpPr>
            <a:cxnSpLocks/>
            <a:stCxn id="3" idx="6"/>
            <a:endCxn id="10" idx="2"/>
          </p:cNvCxnSpPr>
          <p:nvPr/>
        </p:nvCxnSpPr>
        <p:spPr>
          <a:xfrm>
            <a:off x="4487918" y="3310762"/>
            <a:ext cx="1722164" cy="4049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980AC8-E937-0C16-FC51-FE920817A015}"/>
              </a:ext>
            </a:extLst>
          </p:cNvPr>
          <p:cNvCxnSpPr>
            <a:cxnSpLocks/>
            <a:stCxn id="5" idx="6"/>
            <a:endCxn id="10" idx="3"/>
          </p:cNvCxnSpPr>
          <p:nvPr/>
        </p:nvCxnSpPr>
        <p:spPr>
          <a:xfrm flipV="1">
            <a:off x="4487918" y="3559350"/>
            <a:ext cx="1812977" cy="8707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942BFB78-4AED-7D25-87A8-C0FFC244E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113" y="1320156"/>
            <a:ext cx="317500" cy="2921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E815FB9-1C16-4E06-AB30-FAC2A93FE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1" y="1263992"/>
            <a:ext cx="292100" cy="419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407721-F950-83CF-1C27-965242953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9096" y="3111326"/>
            <a:ext cx="699376" cy="3929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9C7DA6-B6DF-FBA1-6630-4DBC14E31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005" y="3131106"/>
            <a:ext cx="652080" cy="37475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D538181-8719-26DA-F648-A72848CD5C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9748" y="2895281"/>
            <a:ext cx="997350" cy="38657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C2C3AFF-A4FA-E27C-0AF2-D4AA73034388}"/>
              </a:ext>
            </a:extLst>
          </p:cNvPr>
          <p:cNvSpPr/>
          <p:nvPr/>
        </p:nvSpPr>
        <p:spPr>
          <a:xfrm>
            <a:off x="6236796" y="1897120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B3EE3E-93AF-FDAD-3E17-A21BFDB233E9}"/>
              </a:ext>
            </a:extLst>
          </p:cNvPr>
          <p:cNvSpPr/>
          <p:nvPr/>
        </p:nvSpPr>
        <p:spPr>
          <a:xfrm>
            <a:off x="6210082" y="3056966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85220E6-EFF7-676C-ABCA-F291B6EA922C}"/>
              </a:ext>
            </a:extLst>
          </p:cNvPr>
          <p:cNvSpPr/>
          <p:nvPr/>
        </p:nvSpPr>
        <p:spPr>
          <a:xfrm>
            <a:off x="6210082" y="4135822"/>
            <a:ext cx="620110" cy="58857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06228E-D195-A0AD-3FA9-28D5C0754E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6263" y="5051974"/>
            <a:ext cx="203200" cy="40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C6C5A9-2240-5164-1DF2-C7BD5159A1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8201" y="5045753"/>
            <a:ext cx="12573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06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3</cp:revision>
  <dcterms:created xsi:type="dcterms:W3CDTF">2024-07-04T22:39:53Z</dcterms:created>
  <dcterms:modified xsi:type="dcterms:W3CDTF">2024-07-05T05:35:33Z</dcterms:modified>
</cp:coreProperties>
</file>