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F5C09-B006-5114-BF32-AC4A241F87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33A8ED-CCF1-4E3A-C69A-A870E6079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48DE0-CCBD-8BED-8B17-7B7D972F1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AFDB1-DE0A-EF02-DD90-0F4683EFC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341BC-1DDB-CA4B-1D8D-513B1B88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0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71DE3-E46C-8E17-255B-BFD9B5A56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CA7731-41DC-4BB7-33BF-F38B38DB7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71C15-4C29-958A-8D08-390CBE3A6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95075-37CC-47E4-7BAB-B0A1F555F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4C068-CFF3-7C95-20FA-3FDDD092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8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0FBE9C-BCFE-2B24-D949-B7569F4BB9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475F72-ACBF-A8A2-FC84-31A7635E0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98DA8-0A49-EB42-AD6C-89135595C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679A9-1B67-BF2A-7F0F-3F1C69315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5E4EE-4D61-CB25-D875-545BD3233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1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ACDA0-DF34-E900-15F1-FCC4D4A70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4ABB1-6E37-DDAE-6339-FAAFF7911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D534D-33E5-C2E6-7B95-5DE50CB73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F93A6-CB1A-F98E-683D-2D15D7A0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CD60-574E-489D-1F76-4AAD23574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378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5B95B-94C6-FE8C-7150-264CF7413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1998E-39F9-BF00-A182-DC52B155F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2E5D2-5283-85D6-22E0-B2161E130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9BD09-2CB0-8E6B-570A-C50B8C59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D40CB-6A92-E615-A3CE-1D3D0CB1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4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484B5-2889-AEC0-BFB2-1686EE6C1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93C58-61B7-BBD2-FA2D-4B405C55E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861B53-3849-0455-C8C1-CFA9DD2576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1DA2D-F7AE-F082-95C5-522AF1A57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099A2-CDE0-63E5-1923-E52BBFFA4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1D51D-B7EE-D486-936C-2CF2EAD64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55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722F0-0590-5B28-A4D3-59B3740A9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10A44-F1BC-56F8-F6F7-D3B47407C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3FC2E7-5321-A93B-E531-61251B8C8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A20226-1A8D-98A3-338A-B1DC36809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793615-6219-A21E-6C0C-31CB6CEC5E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EA4687-C711-D58C-96F8-E17D8A9B6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26AAAE-79C3-3249-CE2B-187FFBEA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7945DF-6A7B-BD2D-C399-03FBF903E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6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47A17-655D-EEC2-3756-95D5C1D33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B7974A-C5C0-77FD-E552-CEBC30493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893C4A-CF90-F961-9938-2D96E5F3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B5956-F1A5-C5FE-5475-2266A85D1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2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14555E-773F-4657-37F4-BBA1CD099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14998C-C4F7-99C7-F282-8647030EF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F4686-3100-FFA9-76FA-284D424A3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78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D2C3A-912F-D16A-DB40-F754B44EA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90A5A-A405-D0FB-8404-C205CE4A3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3B8C70-9E06-89C7-26E9-661DD3CC1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312362-168E-B2F9-F98C-D091A221D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D8996-B927-2FFC-E0FE-92F407BC7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4D783-7F0A-00D2-73AA-4074EAFEE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03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A30C8-C855-9676-BE0F-366FB09F6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E661E8-6533-8D30-70EB-A58E5EBC66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A84E3-4055-B6AD-F9E3-90C056AE1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769EC-E2DE-D5A8-A7DC-CCC12C78C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4FE01A-1233-649B-B8E7-5D182DE92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3933B-B9A1-7D0F-D03F-D43A6DC60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5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04EFA6-924B-962F-A34E-087F1FBF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49F21-CD66-F003-F2AA-776535079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CC366-E71D-295F-16C2-D3C82785AD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A2879-B489-DD42-B8A5-2659B272E3D6}" type="datetimeFigureOut">
              <a:rPr lang="en-US" smtClean="0"/>
              <a:t>7/17/24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35AB6-19E4-7BAE-6F73-10B5652AE6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7FCE0-FDC5-FCD2-8A40-3F22B85C4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44072-51AB-8945-92F8-6EC08191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8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43B23F75-D98F-F450-6299-31CD7B4DE2BA}"/>
              </a:ext>
            </a:extLst>
          </p:cNvPr>
          <p:cNvSpPr/>
          <p:nvPr/>
        </p:nvSpPr>
        <p:spPr>
          <a:xfrm>
            <a:off x="3741683" y="1692166"/>
            <a:ext cx="3499944" cy="2104655"/>
          </a:xfrm>
          <a:custGeom>
            <a:avLst/>
            <a:gdLst>
              <a:gd name="connsiteX0" fmla="*/ 0 w 3499944"/>
              <a:gd name="connsiteY0" fmla="*/ 0 h 2104655"/>
              <a:gd name="connsiteX1" fmla="*/ 441434 w 3499944"/>
              <a:gd name="connsiteY1" fmla="*/ 1492469 h 2104655"/>
              <a:gd name="connsiteX2" fmla="*/ 1828800 w 3499944"/>
              <a:gd name="connsiteY2" fmla="*/ 2102069 h 2104655"/>
              <a:gd name="connsiteX3" fmla="*/ 3005958 w 3499944"/>
              <a:gd name="connsiteY3" fmla="*/ 1292772 h 2104655"/>
              <a:gd name="connsiteX4" fmla="*/ 3499944 w 3499944"/>
              <a:gd name="connsiteY4" fmla="*/ 231227 h 2104655"/>
              <a:gd name="connsiteX5" fmla="*/ 3499944 w 3499944"/>
              <a:gd name="connsiteY5" fmla="*/ 231227 h 210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99944" h="2104655">
                <a:moveTo>
                  <a:pt x="0" y="0"/>
                </a:moveTo>
                <a:cubicBezTo>
                  <a:pt x="68317" y="571062"/>
                  <a:pt x="136634" y="1142124"/>
                  <a:pt x="441434" y="1492469"/>
                </a:cubicBezTo>
                <a:cubicBezTo>
                  <a:pt x="746234" y="1842814"/>
                  <a:pt x="1401379" y="2135352"/>
                  <a:pt x="1828800" y="2102069"/>
                </a:cubicBezTo>
                <a:cubicBezTo>
                  <a:pt x="2256221" y="2068786"/>
                  <a:pt x="2727434" y="1604579"/>
                  <a:pt x="3005958" y="1292772"/>
                </a:cubicBezTo>
                <a:cubicBezTo>
                  <a:pt x="3284482" y="980965"/>
                  <a:pt x="3499944" y="231227"/>
                  <a:pt x="3499944" y="231227"/>
                </a:cubicBezTo>
                <a:lnTo>
                  <a:pt x="3499944" y="231227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EDBA7E9-D4F4-E919-683F-C3548B352F68}"/>
              </a:ext>
            </a:extLst>
          </p:cNvPr>
          <p:cNvCxnSpPr/>
          <p:nvPr/>
        </p:nvCxnSpPr>
        <p:spPr>
          <a:xfrm flipV="1">
            <a:off x="3778469" y="3405352"/>
            <a:ext cx="3678621" cy="81980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AC2F6A-D214-081D-87F3-A1609B2E2A24}"/>
              </a:ext>
            </a:extLst>
          </p:cNvPr>
          <p:cNvCxnSpPr/>
          <p:nvPr/>
        </p:nvCxnSpPr>
        <p:spPr>
          <a:xfrm>
            <a:off x="3405352" y="4897821"/>
            <a:ext cx="4614041" cy="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D7D2825-B767-3E9C-FA50-DDFD64B6EAF4}"/>
              </a:ext>
            </a:extLst>
          </p:cNvPr>
          <p:cNvCxnSpPr>
            <a:cxnSpLocks/>
          </p:cNvCxnSpPr>
          <p:nvPr/>
        </p:nvCxnSpPr>
        <p:spPr>
          <a:xfrm>
            <a:off x="4014952" y="2992820"/>
            <a:ext cx="0" cy="1905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4A29DF9-1FDF-FAE1-542B-74076A5BDFC5}"/>
              </a:ext>
            </a:extLst>
          </p:cNvPr>
          <p:cNvCxnSpPr/>
          <p:nvPr/>
        </p:nvCxnSpPr>
        <p:spPr>
          <a:xfrm>
            <a:off x="4351283" y="3386917"/>
            <a:ext cx="0" cy="1510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AA144B-ED6F-E87D-3FEF-EE0339E08E33}"/>
              </a:ext>
            </a:extLst>
          </p:cNvPr>
          <p:cNvCxnSpPr/>
          <p:nvPr/>
        </p:nvCxnSpPr>
        <p:spPr>
          <a:xfrm>
            <a:off x="4687614" y="3552497"/>
            <a:ext cx="0" cy="1345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A0FBF7E-2EE3-5296-71D8-66C8E86AA5CF}"/>
              </a:ext>
            </a:extLst>
          </p:cNvPr>
          <p:cNvCxnSpPr/>
          <p:nvPr/>
        </p:nvCxnSpPr>
        <p:spPr>
          <a:xfrm>
            <a:off x="5023945" y="3689131"/>
            <a:ext cx="0" cy="1208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97D073D-FF1D-A1CF-1701-372822883F25}"/>
              </a:ext>
            </a:extLst>
          </p:cNvPr>
          <p:cNvCxnSpPr/>
          <p:nvPr/>
        </p:nvCxnSpPr>
        <p:spPr>
          <a:xfrm>
            <a:off x="5360276" y="3796820"/>
            <a:ext cx="0" cy="1101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29869BC-E3AA-7F2B-8EB5-1E7D50CFDAAA}"/>
              </a:ext>
            </a:extLst>
          </p:cNvPr>
          <p:cNvCxnSpPr/>
          <p:nvPr/>
        </p:nvCxnSpPr>
        <p:spPr>
          <a:xfrm>
            <a:off x="5688724" y="3796820"/>
            <a:ext cx="15766" cy="110100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F2B4B6E-329A-05A5-1E69-EF8316D26BB4}"/>
              </a:ext>
            </a:extLst>
          </p:cNvPr>
          <p:cNvCxnSpPr>
            <a:cxnSpLocks/>
          </p:cNvCxnSpPr>
          <p:nvPr/>
        </p:nvCxnSpPr>
        <p:spPr>
          <a:xfrm>
            <a:off x="6048704" y="3627362"/>
            <a:ext cx="0" cy="1270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A4476D1-00B5-83E1-B317-08AB3597D285}"/>
              </a:ext>
            </a:extLst>
          </p:cNvPr>
          <p:cNvCxnSpPr/>
          <p:nvPr/>
        </p:nvCxnSpPr>
        <p:spPr>
          <a:xfrm flipV="1">
            <a:off x="6379779" y="3386917"/>
            <a:ext cx="0" cy="1510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AAB3A07-3E14-01DE-9991-10A39FE6B615}"/>
              </a:ext>
            </a:extLst>
          </p:cNvPr>
          <p:cNvCxnSpPr>
            <a:cxnSpLocks/>
          </p:cNvCxnSpPr>
          <p:nvPr/>
        </p:nvCxnSpPr>
        <p:spPr>
          <a:xfrm flipV="1">
            <a:off x="6726622" y="3004623"/>
            <a:ext cx="0" cy="1905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FA5861-B3CF-91BF-8D51-151CF04B0DBF}"/>
              </a:ext>
            </a:extLst>
          </p:cNvPr>
          <p:cNvCxnSpPr>
            <a:cxnSpLocks/>
          </p:cNvCxnSpPr>
          <p:nvPr/>
        </p:nvCxnSpPr>
        <p:spPr>
          <a:xfrm flipV="1">
            <a:off x="7083973" y="2438400"/>
            <a:ext cx="0" cy="2459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70672ABB-D159-C3EF-68DB-C63311920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554" y="3057197"/>
            <a:ext cx="1701800" cy="495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6EF0790-CC02-67BB-5E32-F93E9ABA6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154" y="1554197"/>
            <a:ext cx="1130300" cy="635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0BD26E5-2162-547D-6DBB-90895CAED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7857" y="5015562"/>
            <a:ext cx="3175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07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EDBA7E9-D4F4-E919-683F-C3548B352F68}"/>
              </a:ext>
            </a:extLst>
          </p:cNvPr>
          <p:cNvCxnSpPr/>
          <p:nvPr/>
        </p:nvCxnSpPr>
        <p:spPr>
          <a:xfrm flipV="1">
            <a:off x="3778469" y="3405352"/>
            <a:ext cx="3678621" cy="81980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AC2F6A-D214-081D-87F3-A1609B2E2A24}"/>
              </a:ext>
            </a:extLst>
          </p:cNvPr>
          <p:cNvCxnSpPr/>
          <p:nvPr/>
        </p:nvCxnSpPr>
        <p:spPr>
          <a:xfrm>
            <a:off x="3405352" y="4897821"/>
            <a:ext cx="4614041" cy="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D7D2825-B767-3E9C-FA50-DDFD64B6EAF4}"/>
              </a:ext>
            </a:extLst>
          </p:cNvPr>
          <p:cNvCxnSpPr>
            <a:cxnSpLocks/>
          </p:cNvCxnSpPr>
          <p:nvPr/>
        </p:nvCxnSpPr>
        <p:spPr>
          <a:xfrm>
            <a:off x="4014952" y="4225159"/>
            <a:ext cx="0" cy="672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4A29DF9-1FDF-FAE1-542B-74076A5BDFC5}"/>
              </a:ext>
            </a:extLst>
          </p:cNvPr>
          <p:cNvCxnSpPr>
            <a:cxnSpLocks/>
          </p:cNvCxnSpPr>
          <p:nvPr/>
        </p:nvCxnSpPr>
        <p:spPr>
          <a:xfrm>
            <a:off x="4351283" y="4040659"/>
            <a:ext cx="0" cy="857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AA144B-ED6F-E87D-3FEF-EE0339E08E33}"/>
              </a:ext>
            </a:extLst>
          </p:cNvPr>
          <p:cNvCxnSpPr>
            <a:cxnSpLocks/>
          </p:cNvCxnSpPr>
          <p:nvPr/>
        </p:nvCxnSpPr>
        <p:spPr>
          <a:xfrm>
            <a:off x="4687614" y="4040659"/>
            <a:ext cx="0" cy="857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A0FBF7E-2EE3-5296-71D8-66C8E86AA5CF}"/>
              </a:ext>
            </a:extLst>
          </p:cNvPr>
          <p:cNvCxnSpPr>
            <a:cxnSpLocks/>
          </p:cNvCxnSpPr>
          <p:nvPr/>
        </p:nvCxnSpPr>
        <p:spPr>
          <a:xfrm>
            <a:off x="5023945" y="3954162"/>
            <a:ext cx="0" cy="943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97D073D-FF1D-A1CF-1701-372822883F25}"/>
              </a:ext>
            </a:extLst>
          </p:cNvPr>
          <p:cNvCxnSpPr>
            <a:cxnSpLocks/>
          </p:cNvCxnSpPr>
          <p:nvPr/>
        </p:nvCxnSpPr>
        <p:spPr>
          <a:xfrm>
            <a:off x="5360276" y="3796820"/>
            <a:ext cx="0" cy="1101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29869BC-E3AA-7F2B-8EB5-1E7D50CFDAAA}"/>
              </a:ext>
            </a:extLst>
          </p:cNvPr>
          <p:cNvCxnSpPr/>
          <p:nvPr/>
        </p:nvCxnSpPr>
        <p:spPr>
          <a:xfrm>
            <a:off x="5688724" y="3796820"/>
            <a:ext cx="15766" cy="110100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F2B4B6E-329A-05A5-1E69-EF8316D26BB4}"/>
              </a:ext>
            </a:extLst>
          </p:cNvPr>
          <p:cNvCxnSpPr>
            <a:cxnSpLocks/>
          </p:cNvCxnSpPr>
          <p:nvPr/>
        </p:nvCxnSpPr>
        <p:spPr>
          <a:xfrm>
            <a:off x="6048704" y="3689131"/>
            <a:ext cx="0" cy="1208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A4476D1-00B5-83E1-B317-08AB3597D285}"/>
              </a:ext>
            </a:extLst>
          </p:cNvPr>
          <p:cNvCxnSpPr>
            <a:cxnSpLocks/>
          </p:cNvCxnSpPr>
          <p:nvPr/>
        </p:nvCxnSpPr>
        <p:spPr>
          <a:xfrm flipV="1">
            <a:off x="6379779" y="3689131"/>
            <a:ext cx="0" cy="1208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AAB3A07-3E14-01DE-9991-10A39FE6B615}"/>
              </a:ext>
            </a:extLst>
          </p:cNvPr>
          <p:cNvCxnSpPr>
            <a:cxnSpLocks/>
          </p:cNvCxnSpPr>
          <p:nvPr/>
        </p:nvCxnSpPr>
        <p:spPr>
          <a:xfrm flipV="1">
            <a:off x="6726622" y="3552497"/>
            <a:ext cx="0" cy="1357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FA5861-B3CF-91BF-8D51-151CF04B0DBF}"/>
              </a:ext>
            </a:extLst>
          </p:cNvPr>
          <p:cNvCxnSpPr>
            <a:cxnSpLocks/>
          </p:cNvCxnSpPr>
          <p:nvPr/>
        </p:nvCxnSpPr>
        <p:spPr>
          <a:xfrm flipV="1">
            <a:off x="7083973" y="3429000"/>
            <a:ext cx="0" cy="1468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48AFC296-D575-5620-3442-327A1CA40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688" y="5072472"/>
            <a:ext cx="342900" cy="4191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0672ABB-D159-C3EF-68DB-C63311920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554" y="3057197"/>
            <a:ext cx="1701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62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3</cp:revision>
  <dcterms:created xsi:type="dcterms:W3CDTF">2024-07-17T02:52:39Z</dcterms:created>
  <dcterms:modified xsi:type="dcterms:W3CDTF">2024-07-17T21:51:21Z</dcterms:modified>
</cp:coreProperties>
</file>