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89" r:id="rId17"/>
    <p:sldId id="272" r:id="rId18"/>
    <p:sldId id="273" r:id="rId19"/>
    <p:sldId id="274" r:id="rId20"/>
    <p:sldId id="275" r:id="rId21"/>
    <p:sldId id="276" r:id="rId22"/>
    <p:sldId id="277" r:id="rId23"/>
    <p:sldId id="283" r:id="rId24"/>
    <p:sldId id="284" r:id="rId25"/>
    <p:sldId id="279" r:id="rId26"/>
    <p:sldId id="278" r:id="rId27"/>
    <p:sldId id="280" r:id="rId28"/>
    <p:sldId id="281" r:id="rId29"/>
    <p:sldId id="282" r:id="rId30"/>
    <p:sldId id="285" r:id="rId31"/>
    <p:sldId id="286" r:id="rId32"/>
    <p:sldId id="287" r:id="rId33"/>
    <p:sldId id="290" r:id="rId34"/>
    <p:sldId id="288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7"/>
    <p:restoredTop sz="94648"/>
  </p:normalViewPr>
  <p:slideViewPr>
    <p:cSldViewPr snapToGrid="0">
      <p:cViewPr varScale="1">
        <p:scale>
          <a:sx n="111" d="100"/>
          <a:sy n="111" d="100"/>
        </p:scale>
        <p:origin x="248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F8974-D05A-16E4-37DB-074A460C73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AA8887-6CE0-90D6-0395-361335E236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87618-0A26-BA1B-C70F-8919FFA9C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7B73-86EE-6543-849F-400217464591}" type="datetimeFigureOut">
              <a:rPr lang="en-US" smtClean="0"/>
              <a:t>7/31/23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72D23-F856-D5C0-EE0A-7D1D2E6F4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2D3CF-F151-E7DA-AF7C-8D84E5484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1639-C8F8-6E45-B74A-662C381B0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967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08DDB-7E16-8678-E451-54865A1B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62B399-7850-4BDA-1091-94F4E2E08B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0E27BA-C533-5B81-8D14-70CAFBAB6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7B73-86EE-6543-849F-400217464591}" type="datetimeFigureOut">
              <a:rPr lang="en-US" smtClean="0"/>
              <a:t>7/31/23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D9D67-5ADB-6ACF-A29F-000A058B1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FE24C-E484-F4D4-4F08-E3AAE664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1639-C8F8-6E45-B74A-662C381B0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02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CF135E-94BD-7E64-46E1-D260B7CD44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1D6A17-2E29-31C8-03F4-FA9D51C38E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AEE27-9917-796B-E259-39BB1D31E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7B73-86EE-6543-849F-400217464591}" type="datetimeFigureOut">
              <a:rPr lang="en-US" smtClean="0"/>
              <a:t>7/31/23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446F7-25DA-65DD-83AD-CB444D9E9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CEA0A7-58EE-C9BF-87F0-31E30F437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1639-C8F8-6E45-B74A-662C381B0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50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62239-0AA7-B732-26BC-E13FC019B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314DB-9ABB-513C-30CF-DD04220DF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74360-688F-3BB0-2EDA-58D909FFF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7B73-86EE-6543-849F-400217464591}" type="datetimeFigureOut">
              <a:rPr lang="en-US" smtClean="0"/>
              <a:t>7/31/23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BB975-0A24-E181-A80B-6082D511A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C2FF6-6EFD-D711-9834-0F6919125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1639-C8F8-6E45-B74A-662C381B0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406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7B6FA-F4CB-4913-F810-081AEBC3A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CE726B-26A8-4DFF-322E-933198C925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E1D89D-8AA8-FF22-A977-E81CC9AC6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7B73-86EE-6543-849F-400217464591}" type="datetimeFigureOut">
              <a:rPr lang="en-US" smtClean="0"/>
              <a:t>7/31/23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45FDD-DF04-B39B-BD53-271C62C52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12FEB0-A935-92D1-0A39-F465619DC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1639-C8F8-6E45-B74A-662C381B0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31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2C221-2942-E2E8-B349-9E09EE065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79C3B-B0D4-2D6E-8A18-514339BFBF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5D4B16-66A3-D017-5724-36CA014E8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2C2286-F1E0-AAC6-2ED2-4ACF02E18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7B73-86EE-6543-849F-400217464591}" type="datetimeFigureOut">
              <a:rPr lang="en-US" smtClean="0"/>
              <a:t>7/31/23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5BD996-8878-DCC0-5EFE-A81199389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671ACC-56F7-A2FD-D140-557E0001A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1639-C8F8-6E45-B74A-662C381B0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083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0F584-0A4E-FC84-A39B-6EEC1A5E3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575859-103D-A5FD-1781-5CF2FEF6B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E3F2E6-8634-A108-11EF-5B580A1D7B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7CD7BD-0F10-1386-5C78-F079D45D41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480571-3C3A-4E5D-9BB8-0D98149E23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F0ED13-9D0B-084B-F6B9-C9379E44A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7B73-86EE-6543-849F-400217464591}" type="datetimeFigureOut">
              <a:rPr lang="en-US" smtClean="0"/>
              <a:t>7/31/23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73BB73-CD67-6903-E491-4399EE494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4E1DE4-95D5-0C44-087F-3F3040DAB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1639-C8F8-6E45-B74A-662C381B0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774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9260E-2ADE-22FD-136B-78241EC22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D19FE3-B3AF-6DB4-28CF-4AA93A0B8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7B73-86EE-6543-849F-400217464591}" type="datetimeFigureOut">
              <a:rPr lang="en-US" smtClean="0"/>
              <a:t>7/31/23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9A0F12-0B9D-6A7D-957F-34A63E238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41B7CC-FD77-1361-0A05-464EB52B1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1639-C8F8-6E45-B74A-662C381B0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310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9FC284-ED61-830D-8001-7E883AB27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7B73-86EE-6543-849F-400217464591}" type="datetimeFigureOut">
              <a:rPr lang="en-US" smtClean="0"/>
              <a:t>7/31/23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B46C02-C058-51F2-564E-96F2EC91B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2367D3-EBB0-A7EF-3961-12EA4E6CA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1639-C8F8-6E45-B74A-662C381B0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08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48764-3ADE-BEBB-28CD-1AE268580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9F81D-68AA-9C4D-170C-D0369897B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1F7330-052C-D606-C4B3-B49F38A39C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93012A-C0AC-4663-A599-DEFDA9E27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7B73-86EE-6543-849F-400217464591}" type="datetimeFigureOut">
              <a:rPr lang="en-US" smtClean="0"/>
              <a:t>7/31/23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CB8734-B6E3-4D1F-48B6-A0CE96567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E99001-B26D-3F76-EBC2-189D4087A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1639-C8F8-6E45-B74A-662C381B0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184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8C8FA-0683-7338-3A89-E35124AA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5D3262-1709-0E24-067D-F950F4DFBA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4B9671-8F28-E278-6B68-1EA17084B5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E38631-854F-AAAA-AA65-52A36EC62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7B73-86EE-6543-849F-400217464591}" type="datetimeFigureOut">
              <a:rPr lang="en-US" smtClean="0"/>
              <a:t>7/31/23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B799CB-B573-82D4-E39A-748479348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60BACD-03D3-9D87-66D0-89F4483BA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1639-C8F8-6E45-B74A-662C381B0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609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F42231-613F-CB81-CC1C-11C9EAA16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E77468-282F-B062-DB2F-CF36486AB5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A9697-7B15-74D0-EBA1-BF8AFB4FA4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37B73-86EE-6543-849F-400217464591}" type="datetimeFigureOut">
              <a:rPr lang="en-US" smtClean="0"/>
              <a:t>7/31/23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7EDB3-145A-2B24-E96A-27662D44C2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CE72E-4325-0E15-D40F-8FCFD95CC5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D1639-C8F8-6E45-B74A-662C381B0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5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2.png"/><Relationship Id="rId9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2.png"/><Relationship Id="rId9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5.pn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6.png"/><Relationship Id="rId9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5.png"/><Relationship Id="rId7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EF244F0-A582-A39F-42D7-150A5B4A4049}"/>
              </a:ext>
            </a:extLst>
          </p:cNvPr>
          <p:cNvSpPr/>
          <p:nvPr/>
        </p:nvSpPr>
        <p:spPr>
          <a:xfrm>
            <a:off x="6096000" y="970055"/>
            <a:ext cx="2181340" cy="2104222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566ABB9-02C0-EA9A-F8B4-ADEBFE028546}"/>
              </a:ext>
            </a:extLst>
          </p:cNvPr>
          <p:cNvSpPr/>
          <p:nvPr/>
        </p:nvSpPr>
        <p:spPr>
          <a:xfrm>
            <a:off x="6679894" y="1542932"/>
            <a:ext cx="1013552" cy="958467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FA9219C-85D0-2EB6-FC87-B9290E662E3D}"/>
              </a:ext>
            </a:extLst>
          </p:cNvPr>
          <p:cNvSpPr/>
          <p:nvPr/>
        </p:nvSpPr>
        <p:spPr>
          <a:xfrm>
            <a:off x="6553200" y="132075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37FB68B-CD85-CE6A-EE83-02FADE5DB29C}"/>
              </a:ext>
            </a:extLst>
          </p:cNvPr>
          <p:cNvSpPr/>
          <p:nvPr/>
        </p:nvSpPr>
        <p:spPr>
          <a:xfrm>
            <a:off x="7924800" y="220577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E3DA22F-6DC6-91FD-A468-6E80FE163750}"/>
              </a:ext>
            </a:extLst>
          </p:cNvPr>
          <p:cNvSpPr/>
          <p:nvPr/>
        </p:nvSpPr>
        <p:spPr>
          <a:xfrm>
            <a:off x="7873388" y="162555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B5FDAA6-3F1F-B1FF-B1A0-1DE16095DBEF}"/>
              </a:ext>
            </a:extLst>
          </p:cNvPr>
          <p:cNvSpPr/>
          <p:nvPr/>
        </p:nvSpPr>
        <p:spPr>
          <a:xfrm>
            <a:off x="6246563" y="203869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6D05398-055C-E9F9-F890-7953F89B7F47}"/>
              </a:ext>
            </a:extLst>
          </p:cNvPr>
          <p:cNvSpPr/>
          <p:nvPr/>
        </p:nvSpPr>
        <p:spPr>
          <a:xfrm>
            <a:off x="7673247" y="121058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D881B41-8274-2E81-619E-6E28C84F0E47}"/>
              </a:ext>
            </a:extLst>
          </p:cNvPr>
          <p:cNvSpPr/>
          <p:nvPr/>
        </p:nvSpPr>
        <p:spPr>
          <a:xfrm>
            <a:off x="6492607" y="233246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43F3CD2-FEE2-43D9-3079-9066BEA515F9}"/>
              </a:ext>
            </a:extLst>
          </p:cNvPr>
          <p:cNvSpPr/>
          <p:nvPr/>
        </p:nvSpPr>
        <p:spPr>
          <a:xfrm>
            <a:off x="6230038" y="158883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A4F8B74-CF49-70F9-7F93-BA9E50A08711}"/>
              </a:ext>
            </a:extLst>
          </p:cNvPr>
          <p:cNvSpPr/>
          <p:nvPr/>
        </p:nvSpPr>
        <p:spPr>
          <a:xfrm>
            <a:off x="7326216" y="110409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2880159-83F7-84E8-C49F-0415EDB3708D}"/>
              </a:ext>
            </a:extLst>
          </p:cNvPr>
          <p:cNvSpPr/>
          <p:nvPr/>
        </p:nvSpPr>
        <p:spPr>
          <a:xfrm>
            <a:off x="7070993" y="126383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C594C4-CDEA-D3A2-65BD-5A40C7A8B6F1}"/>
              </a:ext>
            </a:extLst>
          </p:cNvPr>
          <p:cNvSpPr/>
          <p:nvPr/>
        </p:nvSpPr>
        <p:spPr>
          <a:xfrm>
            <a:off x="6626646" y="267583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82D0824-5006-235A-83C4-8AC3DF4C4B2B}"/>
              </a:ext>
            </a:extLst>
          </p:cNvPr>
          <p:cNvSpPr/>
          <p:nvPr/>
        </p:nvSpPr>
        <p:spPr>
          <a:xfrm>
            <a:off x="6835047" y="205429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1F35C18-33E1-3F71-E486-6850B5EECE69}"/>
              </a:ext>
            </a:extLst>
          </p:cNvPr>
          <p:cNvSpPr/>
          <p:nvPr/>
        </p:nvSpPr>
        <p:spPr>
          <a:xfrm>
            <a:off x="7010400" y="226545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11BA5C4-DED8-601D-F1C6-DC8E8F810CBA}"/>
              </a:ext>
            </a:extLst>
          </p:cNvPr>
          <p:cNvSpPr/>
          <p:nvPr/>
        </p:nvSpPr>
        <p:spPr>
          <a:xfrm>
            <a:off x="7469436" y="270888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4E80A7A-B33E-4924-467E-A2AD534E4366}"/>
              </a:ext>
            </a:extLst>
          </p:cNvPr>
          <p:cNvSpPr/>
          <p:nvPr/>
        </p:nvSpPr>
        <p:spPr>
          <a:xfrm>
            <a:off x="7307856" y="215069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E734154-ADA6-5E0C-B7E2-3115C0344011}"/>
              </a:ext>
            </a:extLst>
          </p:cNvPr>
          <p:cNvSpPr/>
          <p:nvPr/>
        </p:nvSpPr>
        <p:spPr>
          <a:xfrm>
            <a:off x="7186670" y="192852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6AD72B7-0477-23AC-2FD5-3782CB5CE630}"/>
              </a:ext>
            </a:extLst>
          </p:cNvPr>
          <p:cNvSpPr/>
          <p:nvPr/>
        </p:nvSpPr>
        <p:spPr>
          <a:xfrm>
            <a:off x="7873388" y="2604223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77E41BC-574E-10CD-A4C4-9BC0EC21571D}"/>
              </a:ext>
            </a:extLst>
          </p:cNvPr>
          <p:cNvSpPr/>
          <p:nvPr/>
        </p:nvSpPr>
        <p:spPr>
          <a:xfrm>
            <a:off x="6278696" y="268225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486CB44-A60C-D5DE-F46E-FD0DB0BBA4C4}"/>
              </a:ext>
            </a:extLst>
          </p:cNvPr>
          <p:cNvSpPr/>
          <p:nvPr/>
        </p:nvSpPr>
        <p:spPr>
          <a:xfrm>
            <a:off x="6285122" y="111327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5783D52-387E-221C-0C29-9F93AD7519EE}"/>
              </a:ext>
            </a:extLst>
          </p:cNvPr>
          <p:cNvSpPr/>
          <p:nvPr/>
        </p:nvSpPr>
        <p:spPr>
          <a:xfrm>
            <a:off x="8095562" y="272357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996C5BF-1780-8416-2263-154EA412733F}"/>
              </a:ext>
            </a:extLst>
          </p:cNvPr>
          <p:cNvSpPr/>
          <p:nvPr/>
        </p:nvSpPr>
        <p:spPr>
          <a:xfrm>
            <a:off x="6478836" y="285761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C719692-AE9D-F845-D506-FAD22BCEFE8B}"/>
              </a:ext>
            </a:extLst>
          </p:cNvPr>
          <p:cNvSpPr/>
          <p:nvPr/>
        </p:nvSpPr>
        <p:spPr>
          <a:xfrm>
            <a:off x="7752202" y="289249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A602088-9AD1-3736-93E5-993E7EE2C2C4}"/>
              </a:ext>
            </a:extLst>
          </p:cNvPr>
          <p:cNvSpPr/>
          <p:nvPr/>
        </p:nvSpPr>
        <p:spPr>
          <a:xfrm>
            <a:off x="7599802" y="243988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00CCD81-F070-B835-CA80-3CD91B33E34B}"/>
              </a:ext>
            </a:extLst>
          </p:cNvPr>
          <p:cNvSpPr/>
          <p:nvPr/>
        </p:nvSpPr>
        <p:spPr>
          <a:xfrm>
            <a:off x="6846065" y="176693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A39591F-0D0A-44C1-29A9-3907FDB56E77}"/>
              </a:ext>
            </a:extLst>
          </p:cNvPr>
          <p:cNvSpPr/>
          <p:nvPr/>
        </p:nvSpPr>
        <p:spPr>
          <a:xfrm>
            <a:off x="7070993" y="168064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A9FCEE8-C659-E736-E388-4F265C9E3EE0}"/>
              </a:ext>
            </a:extLst>
          </p:cNvPr>
          <p:cNvSpPr/>
          <p:nvPr/>
        </p:nvSpPr>
        <p:spPr>
          <a:xfrm>
            <a:off x="7104043" y="278600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E1EAA66-6759-B371-D6F2-0961CB07C0AE}"/>
              </a:ext>
            </a:extLst>
          </p:cNvPr>
          <p:cNvSpPr/>
          <p:nvPr/>
        </p:nvSpPr>
        <p:spPr>
          <a:xfrm>
            <a:off x="8046902" y="194321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82CB1FE-EE1F-824E-EDD2-C2B431A18E9D}"/>
              </a:ext>
            </a:extLst>
          </p:cNvPr>
          <p:cNvSpPr/>
          <p:nvPr/>
        </p:nvSpPr>
        <p:spPr>
          <a:xfrm>
            <a:off x="7429042" y="182202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779C1F7-1025-0AC7-E3D3-FBA72EAC562A}"/>
              </a:ext>
            </a:extLst>
          </p:cNvPr>
          <p:cNvSpPr/>
          <p:nvPr/>
        </p:nvSpPr>
        <p:spPr>
          <a:xfrm>
            <a:off x="7638361" y="150620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E3EE7E7-B8A6-A7FE-4A27-0875797254FF}"/>
              </a:ext>
            </a:extLst>
          </p:cNvPr>
          <p:cNvSpPr/>
          <p:nvPr/>
        </p:nvSpPr>
        <p:spPr>
          <a:xfrm>
            <a:off x="8023951" y="125557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81A5D29-7147-9112-207B-F204CB089491}"/>
              </a:ext>
            </a:extLst>
          </p:cNvPr>
          <p:cNvSpPr/>
          <p:nvPr/>
        </p:nvSpPr>
        <p:spPr>
          <a:xfrm>
            <a:off x="6805669" y="114540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A1CF7D56-5E45-7A15-D11F-E0BFCA24E4E4}"/>
              </a:ext>
            </a:extLst>
          </p:cNvPr>
          <p:cNvSpPr/>
          <p:nvPr/>
        </p:nvSpPr>
        <p:spPr>
          <a:xfrm>
            <a:off x="6492607" y="163657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97E98D73-DBB1-56AD-70B0-CAAFECBBE7DC}"/>
              </a:ext>
            </a:extLst>
          </p:cNvPr>
          <p:cNvSpPr/>
          <p:nvPr/>
        </p:nvSpPr>
        <p:spPr>
          <a:xfrm>
            <a:off x="2480581" y="970055"/>
            <a:ext cx="2181340" cy="2104222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33ED5367-7C9E-A080-1C8C-4B86B0C6C6F3}"/>
              </a:ext>
            </a:extLst>
          </p:cNvPr>
          <p:cNvSpPr/>
          <p:nvPr/>
        </p:nvSpPr>
        <p:spPr>
          <a:xfrm>
            <a:off x="3064475" y="1542932"/>
            <a:ext cx="1013552" cy="958467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623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D4EFD2AD-CE8B-7CA1-E958-4BE76FB22E36}"/>
              </a:ext>
            </a:extLst>
          </p:cNvPr>
          <p:cNvSpPr/>
          <p:nvPr/>
        </p:nvSpPr>
        <p:spPr>
          <a:xfrm flipV="1">
            <a:off x="4740870" y="4065686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5B29500-2709-EAEA-636C-6C3B563392FF}"/>
              </a:ext>
            </a:extLst>
          </p:cNvPr>
          <p:cNvSpPr/>
          <p:nvPr/>
        </p:nvSpPr>
        <p:spPr>
          <a:xfrm flipV="1">
            <a:off x="5680877" y="4564928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192132C-11DA-FDAF-D9F7-EB2684B45FCD}"/>
              </a:ext>
            </a:extLst>
          </p:cNvPr>
          <p:cNvSpPr/>
          <p:nvPr/>
        </p:nvSpPr>
        <p:spPr>
          <a:xfrm flipV="1">
            <a:off x="4740869" y="2913680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32F2569-E46D-BAAD-4AF1-B24693DDC5D9}"/>
              </a:ext>
            </a:extLst>
          </p:cNvPr>
          <p:cNvSpPr/>
          <p:nvPr/>
        </p:nvSpPr>
        <p:spPr>
          <a:xfrm flipV="1">
            <a:off x="5916560" y="4563238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BFCD268-8878-99BC-4E1E-5A29337657AF}"/>
              </a:ext>
            </a:extLst>
          </p:cNvPr>
          <p:cNvSpPr/>
          <p:nvPr/>
        </p:nvSpPr>
        <p:spPr>
          <a:xfrm flipV="1">
            <a:off x="4748401" y="3827567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0D80995-68D6-A299-134E-906EFCC533B6}"/>
              </a:ext>
            </a:extLst>
          </p:cNvPr>
          <p:cNvSpPr/>
          <p:nvPr/>
        </p:nvSpPr>
        <p:spPr>
          <a:xfrm flipV="1">
            <a:off x="4748400" y="2500969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F014FF9-EB14-CD1B-0288-077AAE0E18C1}"/>
              </a:ext>
            </a:extLst>
          </p:cNvPr>
          <p:cNvSpPr/>
          <p:nvPr/>
        </p:nvSpPr>
        <p:spPr>
          <a:xfrm flipV="1">
            <a:off x="4746687" y="3333402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041EE17-BB59-E22A-8B49-85BB1B13116C}"/>
              </a:ext>
            </a:extLst>
          </p:cNvPr>
          <p:cNvSpPr/>
          <p:nvPr/>
        </p:nvSpPr>
        <p:spPr>
          <a:xfrm flipV="1">
            <a:off x="5849067" y="4568846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112BC77-13A6-DAA4-C241-C34C5CDC3055}"/>
              </a:ext>
            </a:extLst>
          </p:cNvPr>
          <p:cNvSpPr/>
          <p:nvPr/>
        </p:nvSpPr>
        <p:spPr>
          <a:xfrm flipV="1">
            <a:off x="4740870" y="3589448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855D4F5-8A05-C9B1-8DCC-5785CB462968}"/>
              </a:ext>
            </a:extLst>
          </p:cNvPr>
          <p:cNvSpPr/>
          <p:nvPr/>
        </p:nvSpPr>
        <p:spPr>
          <a:xfrm flipV="1">
            <a:off x="5781574" y="4557855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20FE162-5CA8-F589-F3EF-E056D3AF3E68}"/>
              </a:ext>
            </a:extLst>
          </p:cNvPr>
          <p:cNvSpPr/>
          <p:nvPr/>
        </p:nvSpPr>
        <p:spPr>
          <a:xfrm flipV="1">
            <a:off x="4748401" y="3117641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EA6950B-D3A5-6391-8E68-5D6DB9D987FB}"/>
              </a:ext>
            </a:extLst>
          </p:cNvPr>
          <p:cNvSpPr/>
          <p:nvPr/>
        </p:nvSpPr>
        <p:spPr>
          <a:xfrm flipV="1">
            <a:off x="4763728" y="2713266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71CD0A2-7061-A44D-88C5-6E7F882FEAFD}"/>
              </a:ext>
            </a:extLst>
          </p:cNvPr>
          <p:cNvSpPr/>
          <p:nvPr/>
        </p:nvSpPr>
        <p:spPr>
          <a:xfrm flipV="1">
            <a:off x="5518034" y="4570530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FE88FA4-47B8-5D48-9E40-A619BB1C7ACC}"/>
              </a:ext>
            </a:extLst>
          </p:cNvPr>
          <p:cNvSpPr/>
          <p:nvPr/>
        </p:nvSpPr>
        <p:spPr>
          <a:xfrm flipV="1">
            <a:off x="5269116" y="4573430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5197663-4722-1B05-7474-F280C2FDC85A}"/>
              </a:ext>
            </a:extLst>
          </p:cNvPr>
          <p:cNvSpPr/>
          <p:nvPr/>
        </p:nvSpPr>
        <p:spPr>
          <a:xfrm flipV="1">
            <a:off x="4740870" y="4243185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89BBE9A-4A2F-25A1-3615-87588D72429C}"/>
              </a:ext>
            </a:extLst>
          </p:cNvPr>
          <p:cNvCxnSpPr/>
          <p:nvPr/>
        </p:nvCxnSpPr>
        <p:spPr>
          <a:xfrm>
            <a:off x="3436902" y="4627412"/>
            <a:ext cx="518160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1EBFDB0-DA2F-EA57-1BB9-22BE531BEDA2}"/>
              </a:ext>
            </a:extLst>
          </p:cNvPr>
          <p:cNvCxnSpPr/>
          <p:nvPr/>
        </p:nvCxnSpPr>
        <p:spPr>
          <a:xfrm flipV="1">
            <a:off x="4713111" y="1615804"/>
            <a:ext cx="0" cy="4301067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80887A7-E30E-5BC3-8AC3-B722C030F264}"/>
              </a:ext>
            </a:extLst>
          </p:cNvPr>
          <p:cNvCxnSpPr/>
          <p:nvPr/>
        </p:nvCxnSpPr>
        <p:spPr>
          <a:xfrm>
            <a:off x="3260807" y="2062480"/>
            <a:ext cx="5222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3">
            <a:extLst>
              <a:ext uri="{FF2B5EF4-FFF2-40B4-BE49-F238E27FC236}">
                <a16:creationId xmlns:a16="http://schemas.microsoft.com/office/drawing/2014/main" id="{BDAE66E8-4522-16EF-A375-858598FF30A3}"/>
              </a:ext>
            </a:extLst>
          </p:cNvPr>
          <p:cNvSpPr/>
          <p:nvPr/>
        </p:nvSpPr>
        <p:spPr>
          <a:xfrm>
            <a:off x="3525520" y="2083929"/>
            <a:ext cx="3914986" cy="2488071"/>
          </a:xfrm>
          <a:custGeom>
            <a:avLst/>
            <a:gdLst>
              <a:gd name="connsiteX0" fmla="*/ 0 w 3914986"/>
              <a:gd name="connsiteY0" fmla="*/ 2488071 h 2488071"/>
              <a:gd name="connsiteX1" fmla="*/ 1036320 w 3914986"/>
              <a:gd name="connsiteY1" fmla="*/ 2457591 h 2488071"/>
              <a:gd name="connsiteX2" fmla="*/ 1534160 w 3914986"/>
              <a:gd name="connsiteY2" fmla="*/ 2325511 h 2488071"/>
              <a:gd name="connsiteX3" fmla="*/ 2021840 w 3914986"/>
              <a:gd name="connsiteY3" fmla="*/ 2061351 h 2488071"/>
              <a:gd name="connsiteX4" fmla="*/ 2204720 w 3914986"/>
              <a:gd name="connsiteY4" fmla="*/ 1787031 h 2488071"/>
              <a:gd name="connsiteX5" fmla="*/ 2336800 w 3914986"/>
              <a:gd name="connsiteY5" fmla="*/ 1400951 h 2488071"/>
              <a:gd name="connsiteX6" fmla="*/ 2448560 w 3914986"/>
              <a:gd name="connsiteY6" fmla="*/ 984391 h 2488071"/>
              <a:gd name="connsiteX7" fmla="*/ 2529840 w 3914986"/>
              <a:gd name="connsiteY7" fmla="*/ 689751 h 2488071"/>
              <a:gd name="connsiteX8" fmla="*/ 2682240 w 3914986"/>
              <a:gd name="connsiteY8" fmla="*/ 445911 h 2488071"/>
              <a:gd name="connsiteX9" fmla="*/ 2926080 w 3914986"/>
              <a:gd name="connsiteY9" fmla="*/ 212231 h 2488071"/>
              <a:gd name="connsiteX10" fmla="*/ 3180080 w 3914986"/>
              <a:gd name="connsiteY10" fmla="*/ 130951 h 2488071"/>
              <a:gd name="connsiteX11" fmla="*/ 3820160 w 3914986"/>
              <a:gd name="connsiteY11" fmla="*/ 9031 h 2488071"/>
              <a:gd name="connsiteX12" fmla="*/ 3911600 w 3914986"/>
              <a:gd name="connsiteY12" fmla="*/ 9031 h 2488071"/>
              <a:gd name="connsiteX13" fmla="*/ 3911600 w 3914986"/>
              <a:gd name="connsiteY13" fmla="*/ 9031 h 2488071"/>
              <a:gd name="connsiteX14" fmla="*/ 3911600 w 3914986"/>
              <a:gd name="connsiteY14" fmla="*/ 9031 h 2488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914986" h="2488071">
                <a:moveTo>
                  <a:pt x="0" y="2488071"/>
                </a:moveTo>
                <a:cubicBezTo>
                  <a:pt x="390313" y="2486377"/>
                  <a:pt x="780627" y="2484684"/>
                  <a:pt x="1036320" y="2457591"/>
                </a:cubicBezTo>
                <a:cubicBezTo>
                  <a:pt x="1292013" y="2430498"/>
                  <a:pt x="1369907" y="2391551"/>
                  <a:pt x="1534160" y="2325511"/>
                </a:cubicBezTo>
                <a:cubicBezTo>
                  <a:pt x="1698413" y="2259471"/>
                  <a:pt x="1910080" y="2151098"/>
                  <a:pt x="2021840" y="2061351"/>
                </a:cubicBezTo>
                <a:cubicBezTo>
                  <a:pt x="2133600" y="1971604"/>
                  <a:pt x="2152227" y="1897098"/>
                  <a:pt x="2204720" y="1787031"/>
                </a:cubicBezTo>
                <a:cubicBezTo>
                  <a:pt x="2257213" y="1676964"/>
                  <a:pt x="2296160" y="1534724"/>
                  <a:pt x="2336800" y="1400951"/>
                </a:cubicBezTo>
                <a:cubicBezTo>
                  <a:pt x="2377440" y="1267178"/>
                  <a:pt x="2416387" y="1102924"/>
                  <a:pt x="2448560" y="984391"/>
                </a:cubicBezTo>
                <a:cubicBezTo>
                  <a:pt x="2480733" y="865858"/>
                  <a:pt x="2490893" y="779498"/>
                  <a:pt x="2529840" y="689751"/>
                </a:cubicBezTo>
                <a:cubicBezTo>
                  <a:pt x="2568787" y="600004"/>
                  <a:pt x="2616200" y="525498"/>
                  <a:pt x="2682240" y="445911"/>
                </a:cubicBezTo>
                <a:cubicBezTo>
                  <a:pt x="2748280" y="366324"/>
                  <a:pt x="2843107" y="264724"/>
                  <a:pt x="2926080" y="212231"/>
                </a:cubicBezTo>
                <a:cubicBezTo>
                  <a:pt x="3009053" y="159738"/>
                  <a:pt x="3031067" y="164818"/>
                  <a:pt x="3180080" y="130951"/>
                </a:cubicBezTo>
                <a:cubicBezTo>
                  <a:pt x="3329093" y="97084"/>
                  <a:pt x="3698240" y="29351"/>
                  <a:pt x="3820160" y="9031"/>
                </a:cubicBezTo>
                <a:cubicBezTo>
                  <a:pt x="3942080" y="-11289"/>
                  <a:pt x="3911600" y="9031"/>
                  <a:pt x="3911600" y="9031"/>
                </a:cubicBezTo>
                <a:lnTo>
                  <a:pt x="3911600" y="9031"/>
                </a:lnTo>
                <a:lnTo>
                  <a:pt x="3911600" y="9031"/>
                </a:lnTo>
              </a:path>
            </a:pathLst>
          </a:cu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FBEE879-2B96-17BC-623C-4049620A0758}"/>
              </a:ext>
            </a:extLst>
          </p:cNvPr>
          <p:cNvCxnSpPr>
            <a:cxnSpLocks/>
            <a:stCxn id="4" idx="6"/>
          </p:cNvCxnSpPr>
          <p:nvPr/>
        </p:nvCxnSpPr>
        <p:spPr>
          <a:xfrm flipH="1">
            <a:off x="4713111" y="3068320"/>
            <a:ext cx="1260969" cy="890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A4B3D98-AA97-40E5-FCBB-7A0FACE507AC}"/>
              </a:ext>
            </a:extLst>
          </p:cNvPr>
          <p:cNvCxnSpPr>
            <a:cxnSpLocks/>
          </p:cNvCxnSpPr>
          <p:nvPr/>
        </p:nvCxnSpPr>
        <p:spPr>
          <a:xfrm flipH="1">
            <a:off x="4713110" y="3717499"/>
            <a:ext cx="1057770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4AB4EA1-2DE9-E733-D24E-BD023FBCA21D}"/>
              </a:ext>
            </a:extLst>
          </p:cNvPr>
          <p:cNvCxnSpPr>
            <a:cxnSpLocks/>
          </p:cNvCxnSpPr>
          <p:nvPr/>
        </p:nvCxnSpPr>
        <p:spPr>
          <a:xfrm>
            <a:off x="5974080" y="3068320"/>
            <a:ext cx="0" cy="155909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D1F6553-3CA0-41BD-AAA6-D74E0F02CEF4}"/>
              </a:ext>
            </a:extLst>
          </p:cNvPr>
          <p:cNvCxnSpPr>
            <a:cxnSpLocks/>
          </p:cNvCxnSpPr>
          <p:nvPr/>
        </p:nvCxnSpPr>
        <p:spPr>
          <a:xfrm>
            <a:off x="5770880" y="3717499"/>
            <a:ext cx="0" cy="90991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9315C64-12CA-B774-2B49-EE7768967AE5}"/>
              </a:ext>
            </a:extLst>
          </p:cNvPr>
          <p:cNvCxnSpPr>
            <a:cxnSpLocks/>
          </p:cNvCxnSpPr>
          <p:nvPr/>
        </p:nvCxnSpPr>
        <p:spPr>
          <a:xfrm flipH="1">
            <a:off x="4713110" y="4348879"/>
            <a:ext cx="528885" cy="890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410C0F8-DC4F-CF5D-D83E-6CDF5E8A96AF}"/>
              </a:ext>
            </a:extLst>
          </p:cNvPr>
          <p:cNvCxnSpPr>
            <a:cxnSpLocks/>
          </p:cNvCxnSpPr>
          <p:nvPr/>
        </p:nvCxnSpPr>
        <p:spPr>
          <a:xfrm>
            <a:off x="5241995" y="4348879"/>
            <a:ext cx="0" cy="27853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A792EFD-F758-55CE-DFBA-20E577561665}"/>
              </a:ext>
            </a:extLst>
          </p:cNvPr>
          <p:cNvCxnSpPr>
            <a:cxnSpLocks/>
          </p:cNvCxnSpPr>
          <p:nvPr/>
        </p:nvCxnSpPr>
        <p:spPr>
          <a:xfrm flipH="1">
            <a:off x="4740869" y="2477242"/>
            <a:ext cx="1494650" cy="8234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9EA4562-C6D8-31E6-37B9-F7ED44DDF27F}"/>
              </a:ext>
            </a:extLst>
          </p:cNvPr>
          <p:cNvCxnSpPr>
            <a:cxnSpLocks/>
          </p:cNvCxnSpPr>
          <p:nvPr/>
        </p:nvCxnSpPr>
        <p:spPr>
          <a:xfrm>
            <a:off x="6286154" y="2464276"/>
            <a:ext cx="0" cy="216313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4D613287-771A-9BBF-FD30-8E1E5CCC2C70}"/>
              </a:ext>
            </a:extLst>
          </p:cNvPr>
          <p:cNvSpPr/>
          <p:nvPr/>
        </p:nvSpPr>
        <p:spPr>
          <a:xfrm flipV="1">
            <a:off x="6240435" y="4542068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6B6C7CB9-861A-2621-4203-0507524059D0}"/>
              </a:ext>
            </a:extLst>
          </p:cNvPr>
          <p:cNvSpPr/>
          <p:nvPr/>
        </p:nvSpPr>
        <p:spPr>
          <a:xfrm flipV="1">
            <a:off x="6018713" y="4553693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F777263E-C79F-13FB-756D-55B97B7437B7}"/>
              </a:ext>
            </a:extLst>
          </p:cNvPr>
          <p:cNvSpPr/>
          <p:nvPr/>
        </p:nvSpPr>
        <p:spPr>
          <a:xfrm flipV="1">
            <a:off x="6142556" y="4553319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DDEF71A-E32A-E9B2-B497-948BEAE616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993" y="2278680"/>
            <a:ext cx="721541" cy="360771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2813D13D-F75C-C790-E48D-404BC412F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2562" y="3595553"/>
            <a:ext cx="262275" cy="232013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E7A1800E-6841-11AF-C2F6-FA9FAD3D18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3736" y="4654914"/>
            <a:ext cx="2005444" cy="45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610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47">
            <a:extLst>
              <a:ext uri="{FF2B5EF4-FFF2-40B4-BE49-F238E27FC236}">
                <a16:creationId xmlns:a16="http://schemas.microsoft.com/office/drawing/2014/main" id="{1CA80570-73D5-B426-14FA-20974506B715}"/>
              </a:ext>
            </a:extLst>
          </p:cNvPr>
          <p:cNvSpPr/>
          <p:nvPr/>
        </p:nvSpPr>
        <p:spPr>
          <a:xfrm>
            <a:off x="3518445" y="1398160"/>
            <a:ext cx="234175" cy="2699346"/>
          </a:xfrm>
          <a:custGeom>
            <a:avLst/>
            <a:gdLst>
              <a:gd name="connsiteX0" fmla="*/ 67177 w 234175"/>
              <a:gd name="connsiteY0" fmla="*/ 570 h 2699346"/>
              <a:gd name="connsiteX1" fmla="*/ 186987 w 234175"/>
              <a:gd name="connsiteY1" fmla="*/ 39447 h 2699346"/>
              <a:gd name="connsiteX2" fmla="*/ 234175 w 234175"/>
              <a:gd name="connsiteY2" fmla="*/ 77308 h 2699346"/>
              <a:gd name="connsiteX3" fmla="*/ 234175 w 234175"/>
              <a:gd name="connsiteY3" fmla="*/ 2698925 h 2699346"/>
              <a:gd name="connsiteX4" fmla="*/ 0 w 234175"/>
              <a:gd name="connsiteY4" fmla="*/ 2699346 h 2699346"/>
              <a:gd name="connsiteX5" fmla="*/ 0 w 234175"/>
              <a:gd name="connsiteY5" fmla="*/ 4825 h 2699346"/>
              <a:gd name="connsiteX6" fmla="*/ 5965 w 234175"/>
              <a:gd name="connsiteY6" fmla="*/ 3347 h 2699346"/>
              <a:gd name="connsiteX7" fmla="*/ 67177 w 234175"/>
              <a:gd name="connsiteY7" fmla="*/ 570 h 2699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4175" h="2699346">
                <a:moveTo>
                  <a:pt x="67177" y="570"/>
                </a:moveTo>
                <a:cubicBezTo>
                  <a:pt x="107912" y="3235"/>
                  <a:pt x="148285" y="15351"/>
                  <a:pt x="186987" y="39447"/>
                </a:cubicBezTo>
                <a:lnTo>
                  <a:pt x="234175" y="77308"/>
                </a:lnTo>
                <a:lnTo>
                  <a:pt x="234175" y="2698925"/>
                </a:lnTo>
                <a:lnTo>
                  <a:pt x="0" y="2699346"/>
                </a:lnTo>
                <a:lnTo>
                  <a:pt x="0" y="4825"/>
                </a:lnTo>
                <a:lnTo>
                  <a:pt x="5965" y="3347"/>
                </a:lnTo>
                <a:cubicBezTo>
                  <a:pt x="26351" y="269"/>
                  <a:pt x="46809" y="-762"/>
                  <a:pt x="67177" y="57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5A2942FD-E762-2B24-92D2-35827AC066CB}"/>
              </a:ext>
            </a:extLst>
          </p:cNvPr>
          <p:cNvSpPr/>
          <p:nvPr/>
        </p:nvSpPr>
        <p:spPr>
          <a:xfrm>
            <a:off x="155665" y="1402854"/>
            <a:ext cx="3356517" cy="2694652"/>
          </a:xfrm>
          <a:custGeom>
            <a:avLst/>
            <a:gdLst>
              <a:gd name="connsiteX0" fmla="*/ 3356517 w 3356517"/>
              <a:gd name="connsiteY0" fmla="*/ 0 h 2694652"/>
              <a:gd name="connsiteX1" fmla="*/ 3356517 w 3356517"/>
              <a:gd name="connsiteY1" fmla="*/ 2688615 h 2694652"/>
              <a:gd name="connsiteX2" fmla="*/ 0 w 3356517"/>
              <a:gd name="connsiteY2" fmla="*/ 2694652 h 2694652"/>
              <a:gd name="connsiteX3" fmla="*/ 1204331 w 3356517"/>
              <a:gd name="connsiteY3" fmla="*/ 2605443 h 2694652"/>
              <a:gd name="connsiteX4" fmla="*/ 2040673 w 3356517"/>
              <a:gd name="connsiteY4" fmla="*/ 2226301 h 2694652"/>
              <a:gd name="connsiteX5" fmla="*/ 2497873 w 3356517"/>
              <a:gd name="connsiteY5" fmla="*/ 1679892 h 2694652"/>
              <a:gd name="connsiteX6" fmla="*/ 2798956 w 3356517"/>
              <a:gd name="connsiteY6" fmla="*/ 765492 h 2694652"/>
              <a:gd name="connsiteX7" fmla="*/ 3155795 w 3356517"/>
              <a:gd name="connsiteY7" fmla="*/ 107570 h 2694652"/>
              <a:gd name="connsiteX8" fmla="*/ 3325710 w 3356517"/>
              <a:gd name="connsiteY8" fmla="*/ 7634 h 2694652"/>
              <a:gd name="connsiteX9" fmla="*/ 3356517 w 3356517"/>
              <a:gd name="connsiteY9" fmla="*/ 0 h 2694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56517" h="2694652">
                <a:moveTo>
                  <a:pt x="3356517" y="0"/>
                </a:moveTo>
                <a:lnTo>
                  <a:pt x="3356517" y="2688615"/>
                </a:lnTo>
                <a:lnTo>
                  <a:pt x="0" y="2694652"/>
                </a:lnTo>
                <a:cubicBezTo>
                  <a:pt x="432109" y="2689076"/>
                  <a:pt x="864219" y="2683501"/>
                  <a:pt x="1204331" y="2605443"/>
                </a:cubicBezTo>
                <a:cubicBezTo>
                  <a:pt x="1544443" y="2527385"/>
                  <a:pt x="1825083" y="2380559"/>
                  <a:pt x="2040673" y="2226301"/>
                </a:cubicBezTo>
                <a:cubicBezTo>
                  <a:pt x="2256263" y="2072043"/>
                  <a:pt x="2371492" y="1923360"/>
                  <a:pt x="2497873" y="1679892"/>
                </a:cubicBezTo>
                <a:cubicBezTo>
                  <a:pt x="2624254" y="1436424"/>
                  <a:pt x="2689302" y="1027546"/>
                  <a:pt x="2798956" y="765492"/>
                </a:cubicBezTo>
                <a:cubicBezTo>
                  <a:pt x="2908610" y="503438"/>
                  <a:pt x="3018263" y="222799"/>
                  <a:pt x="3155795" y="107570"/>
                </a:cubicBezTo>
                <a:cubicBezTo>
                  <a:pt x="3207370" y="64359"/>
                  <a:pt x="3265478" y="28205"/>
                  <a:pt x="3325710" y="7634"/>
                </a:cubicBezTo>
                <a:lnTo>
                  <a:pt x="33565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7D19B0CA-858A-AECD-E2E3-55F771681377}"/>
              </a:ext>
            </a:extLst>
          </p:cNvPr>
          <p:cNvSpPr/>
          <p:nvPr/>
        </p:nvSpPr>
        <p:spPr>
          <a:xfrm>
            <a:off x="3752620" y="1475889"/>
            <a:ext cx="2507011" cy="2621617"/>
          </a:xfrm>
          <a:custGeom>
            <a:avLst/>
            <a:gdLst>
              <a:gd name="connsiteX0" fmla="*/ 0 w 2507011"/>
              <a:gd name="connsiteY0" fmla="*/ 0 h 2621617"/>
              <a:gd name="connsiteX1" fmla="*/ 9450 w 2507011"/>
              <a:gd name="connsiteY1" fmla="*/ 7582 h 2621617"/>
              <a:gd name="connsiteX2" fmla="*/ 422045 w 2507011"/>
              <a:gd name="connsiteY2" fmla="*/ 921982 h 2621617"/>
              <a:gd name="connsiteX3" fmla="*/ 912699 w 2507011"/>
              <a:gd name="connsiteY3" fmla="*/ 1802928 h 2621617"/>
              <a:gd name="connsiteX4" fmla="*/ 1559470 w 2507011"/>
              <a:gd name="connsiteY4" fmla="*/ 2237826 h 2621617"/>
              <a:gd name="connsiteX5" fmla="*/ 2195089 w 2507011"/>
              <a:gd name="connsiteY5" fmla="*/ 2538909 h 2621617"/>
              <a:gd name="connsiteX6" fmla="*/ 2423689 w 2507011"/>
              <a:gd name="connsiteY6" fmla="*/ 2603028 h 2621617"/>
              <a:gd name="connsiteX7" fmla="*/ 2507011 w 2507011"/>
              <a:gd name="connsiteY7" fmla="*/ 2617108 h 2621617"/>
              <a:gd name="connsiteX8" fmla="*/ 0 w 2507011"/>
              <a:gd name="connsiteY8" fmla="*/ 2621617 h 2621617"/>
              <a:gd name="connsiteX9" fmla="*/ 0 w 2507011"/>
              <a:gd name="connsiteY9" fmla="*/ 0 h 2621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07011" h="2621617">
                <a:moveTo>
                  <a:pt x="0" y="0"/>
                </a:moveTo>
                <a:lnTo>
                  <a:pt x="9450" y="7582"/>
                </a:lnTo>
                <a:cubicBezTo>
                  <a:pt x="156274" y="154406"/>
                  <a:pt x="271504" y="622758"/>
                  <a:pt x="422045" y="921982"/>
                </a:cubicBezTo>
                <a:cubicBezTo>
                  <a:pt x="572586" y="1221206"/>
                  <a:pt x="723128" y="1583621"/>
                  <a:pt x="912699" y="1802928"/>
                </a:cubicBezTo>
                <a:cubicBezTo>
                  <a:pt x="1102270" y="2022235"/>
                  <a:pt x="1345738" y="2115163"/>
                  <a:pt x="1559470" y="2237826"/>
                </a:cubicBezTo>
                <a:cubicBezTo>
                  <a:pt x="1773202" y="2360489"/>
                  <a:pt x="2025962" y="2473860"/>
                  <a:pt x="2195089" y="2538909"/>
                </a:cubicBezTo>
                <a:cubicBezTo>
                  <a:pt x="2279653" y="2571434"/>
                  <a:pt x="2358176" y="2590483"/>
                  <a:pt x="2423689" y="2603028"/>
                </a:cubicBezTo>
                <a:lnTo>
                  <a:pt x="2507011" y="2617108"/>
                </a:lnTo>
                <a:lnTo>
                  <a:pt x="0" y="2621617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0504707-D7A7-6A77-81AF-5507032E28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521" y="4253435"/>
            <a:ext cx="231321" cy="2128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8A651F4-1DA2-C850-3F03-DBFAC5DA6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357" y="4130346"/>
            <a:ext cx="1426604" cy="36579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34F2EE0-FFDC-92F3-B063-59228241D7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5021" y="685196"/>
            <a:ext cx="1143000" cy="635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1D2395F-3CEF-BA89-57A1-5B9E13CD01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4407" y="3070705"/>
            <a:ext cx="796424" cy="398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443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89BBE9A-4A2F-25A1-3615-87588D72429C}"/>
              </a:ext>
            </a:extLst>
          </p:cNvPr>
          <p:cNvCxnSpPr/>
          <p:nvPr/>
        </p:nvCxnSpPr>
        <p:spPr>
          <a:xfrm>
            <a:off x="3436902" y="4627412"/>
            <a:ext cx="518160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1EBFDB0-DA2F-EA57-1BB9-22BE531BEDA2}"/>
              </a:ext>
            </a:extLst>
          </p:cNvPr>
          <p:cNvCxnSpPr/>
          <p:nvPr/>
        </p:nvCxnSpPr>
        <p:spPr>
          <a:xfrm flipV="1">
            <a:off x="4713111" y="1615804"/>
            <a:ext cx="0" cy="4301067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A4B3D98-AA97-40E5-FCBB-7A0FACE507AC}"/>
              </a:ext>
            </a:extLst>
          </p:cNvPr>
          <p:cNvCxnSpPr>
            <a:cxnSpLocks/>
          </p:cNvCxnSpPr>
          <p:nvPr/>
        </p:nvCxnSpPr>
        <p:spPr>
          <a:xfrm flipH="1">
            <a:off x="4692443" y="4112610"/>
            <a:ext cx="1020863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4AB4EA1-2DE9-E733-D24E-BD023FBCA21D}"/>
              </a:ext>
            </a:extLst>
          </p:cNvPr>
          <p:cNvCxnSpPr>
            <a:cxnSpLocks/>
          </p:cNvCxnSpPr>
          <p:nvPr/>
        </p:nvCxnSpPr>
        <p:spPr>
          <a:xfrm flipH="1">
            <a:off x="6662343" y="3172178"/>
            <a:ext cx="26826" cy="1455234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D1F6553-3CA0-41BD-AAA6-D74E0F02CEF4}"/>
              </a:ext>
            </a:extLst>
          </p:cNvPr>
          <p:cNvCxnSpPr>
            <a:cxnSpLocks/>
          </p:cNvCxnSpPr>
          <p:nvPr/>
        </p:nvCxnSpPr>
        <p:spPr>
          <a:xfrm>
            <a:off x="5770880" y="4109156"/>
            <a:ext cx="0" cy="51825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9315C64-12CA-B774-2B49-EE7768967AE5}"/>
              </a:ext>
            </a:extLst>
          </p:cNvPr>
          <p:cNvCxnSpPr>
            <a:cxnSpLocks/>
          </p:cNvCxnSpPr>
          <p:nvPr/>
        </p:nvCxnSpPr>
        <p:spPr>
          <a:xfrm flipH="1">
            <a:off x="4713110" y="4348879"/>
            <a:ext cx="528885" cy="890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410C0F8-DC4F-CF5D-D83E-6CDF5E8A96AF}"/>
              </a:ext>
            </a:extLst>
          </p:cNvPr>
          <p:cNvCxnSpPr>
            <a:cxnSpLocks/>
          </p:cNvCxnSpPr>
          <p:nvPr/>
        </p:nvCxnSpPr>
        <p:spPr>
          <a:xfrm>
            <a:off x="5241995" y="4348879"/>
            <a:ext cx="0" cy="27853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A792EFD-F758-55CE-DFBA-20E577561665}"/>
              </a:ext>
            </a:extLst>
          </p:cNvPr>
          <p:cNvCxnSpPr>
            <a:cxnSpLocks/>
          </p:cNvCxnSpPr>
          <p:nvPr/>
        </p:nvCxnSpPr>
        <p:spPr>
          <a:xfrm flipH="1">
            <a:off x="4713110" y="2223506"/>
            <a:ext cx="2444272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9EA4562-C6D8-31E6-37B9-F7ED44DDF27F}"/>
              </a:ext>
            </a:extLst>
          </p:cNvPr>
          <p:cNvCxnSpPr>
            <a:cxnSpLocks/>
          </p:cNvCxnSpPr>
          <p:nvPr/>
        </p:nvCxnSpPr>
        <p:spPr>
          <a:xfrm>
            <a:off x="7211843" y="2185743"/>
            <a:ext cx="0" cy="2441669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CF79B722-BA9B-A415-DDD4-3E4D61B88C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6106" y="4473099"/>
            <a:ext cx="317500" cy="292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B5BA7D-03FD-01C6-B8CF-0A3839EAE2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060" y="1043502"/>
            <a:ext cx="292100" cy="419100"/>
          </a:xfrm>
          <a:prstGeom prst="rect">
            <a:avLst/>
          </a:prstGeom>
        </p:spPr>
      </p:pic>
      <p:sp>
        <p:nvSpPr>
          <p:cNvPr id="19" name="Freeform 18">
            <a:extLst>
              <a:ext uri="{FF2B5EF4-FFF2-40B4-BE49-F238E27FC236}">
                <a16:creationId xmlns:a16="http://schemas.microsoft.com/office/drawing/2014/main" id="{0D3A192F-E3A2-91EB-D375-1F63F93BA602}"/>
              </a:ext>
            </a:extLst>
          </p:cNvPr>
          <p:cNvSpPr/>
          <p:nvPr/>
        </p:nvSpPr>
        <p:spPr>
          <a:xfrm>
            <a:off x="3646311" y="1409807"/>
            <a:ext cx="3758299" cy="3094460"/>
          </a:xfrm>
          <a:custGeom>
            <a:avLst/>
            <a:gdLst>
              <a:gd name="connsiteX0" fmla="*/ 0 w 3758299"/>
              <a:gd name="connsiteY0" fmla="*/ 3094460 h 3094460"/>
              <a:gd name="connsiteX1" fmla="*/ 1603022 w 3758299"/>
              <a:gd name="connsiteY1" fmla="*/ 2925126 h 3094460"/>
              <a:gd name="connsiteX2" fmla="*/ 2540000 w 3758299"/>
              <a:gd name="connsiteY2" fmla="*/ 2360682 h 3094460"/>
              <a:gd name="connsiteX3" fmla="*/ 3318933 w 3758299"/>
              <a:gd name="connsiteY3" fmla="*/ 1355971 h 3094460"/>
              <a:gd name="connsiteX4" fmla="*/ 3702756 w 3758299"/>
              <a:gd name="connsiteY4" fmla="*/ 159349 h 3094460"/>
              <a:gd name="connsiteX5" fmla="*/ 3747911 w 3758299"/>
              <a:gd name="connsiteY5" fmla="*/ 46460 h 309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58299" h="3094460">
                <a:moveTo>
                  <a:pt x="0" y="3094460"/>
                </a:moveTo>
                <a:cubicBezTo>
                  <a:pt x="589844" y="3070941"/>
                  <a:pt x="1179689" y="3047422"/>
                  <a:pt x="1603022" y="2925126"/>
                </a:cubicBezTo>
                <a:cubicBezTo>
                  <a:pt x="2026355" y="2802830"/>
                  <a:pt x="2254015" y="2622208"/>
                  <a:pt x="2540000" y="2360682"/>
                </a:cubicBezTo>
                <a:cubicBezTo>
                  <a:pt x="2825985" y="2099156"/>
                  <a:pt x="3125140" y="1722860"/>
                  <a:pt x="3318933" y="1355971"/>
                </a:cubicBezTo>
                <a:cubicBezTo>
                  <a:pt x="3512726" y="989082"/>
                  <a:pt x="3631260" y="377601"/>
                  <a:pt x="3702756" y="159349"/>
                </a:cubicBezTo>
                <a:cubicBezTo>
                  <a:pt x="3774252" y="-58903"/>
                  <a:pt x="3761081" y="-6222"/>
                  <a:pt x="3747911" y="46460"/>
                </a:cubicBezTo>
              </a:path>
            </a:pathLst>
          </a:cu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0E53364-CC9E-0860-42C3-EF0967ADC5F1}"/>
              </a:ext>
            </a:extLst>
          </p:cNvPr>
          <p:cNvCxnSpPr>
            <a:cxnSpLocks/>
          </p:cNvCxnSpPr>
          <p:nvPr/>
        </p:nvCxnSpPr>
        <p:spPr>
          <a:xfrm flipH="1">
            <a:off x="4706919" y="3213698"/>
            <a:ext cx="195542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064155C4-B86A-1C64-519B-7927F68451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8170" y="1145102"/>
            <a:ext cx="22479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186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35B29500-2709-EAEA-636C-6C3B563392FF}"/>
              </a:ext>
            </a:extLst>
          </p:cNvPr>
          <p:cNvSpPr/>
          <p:nvPr/>
        </p:nvSpPr>
        <p:spPr>
          <a:xfrm flipV="1">
            <a:off x="10033147" y="5336993"/>
            <a:ext cx="99219" cy="10359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32F2569-E46D-BAAD-4AF1-B24693DDC5D9}"/>
              </a:ext>
            </a:extLst>
          </p:cNvPr>
          <p:cNvSpPr/>
          <p:nvPr/>
        </p:nvSpPr>
        <p:spPr>
          <a:xfrm flipV="1">
            <a:off x="6412509" y="5339894"/>
            <a:ext cx="99219" cy="10359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92221AE-1ABD-DBD6-2252-59FF5D3230E0}"/>
              </a:ext>
            </a:extLst>
          </p:cNvPr>
          <p:cNvSpPr/>
          <p:nvPr/>
        </p:nvSpPr>
        <p:spPr>
          <a:xfrm flipV="1">
            <a:off x="5947533" y="2516300"/>
            <a:ext cx="99219" cy="10359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45921C1-4E43-4497-A0C8-7814AE3C0349}"/>
              </a:ext>
            </a:extLst>
          </p:cNvPr>
          <p:cNvSpPr/>
          <p:nvPr/>
        </p:nvSpPr>
        <p:spPr>
          <a:xfrm flipV="1">
            <a:off x="9443881" y="5346970"/>
            <a:ext cx="99219" cy="10359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4C25FA5-7765-1A2D-7D6A-DC18DB7A82B4}"/>
              </a:ext>
            </a:extLst>
          </p:cNvPr>
          <p:cNvSpPr/>
          <p:nvPr/>
        </p:nvSpPr>
        <p:spPr>
          <a:xfrm flipV="1">
            <a:off x="6274820" y="5339894"/>
            <a:ext cx="99219" cy="10359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2269B56-FC1C-BCD7-7278-506854A155D0}"/>
              </a:ext>
            </a:extLst>
          </p:cNvPr>
          <p:cNvSpPr/>
          <p:nvPr/>
        </p:nvSpPr>
        <p:spPr>
          <a:xfrm flipV="1">
            <a:off x="7776853" y="2506550"/>
            <a:ext cx="99219" cy="10359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C1EFCA7-AD3A-878A-706C-F19D6923E0D8}"/>
              </a:ext>
            </a:extLst>
          </p:cNvPr>
          <p:cNvSpPr/>
          <p:nvPr/>
        </p:nvSpPr>
        <p:spPr>
          <a:xfrm flipV="1">
            <a:off x="6056102" y="5339894"/>
            <a:ext cx="99219" cy="10359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041EE17-BB59-E22A-8B49-85BB1B13116C}"/>
              </a:ext>
            </a:extLst>
          </p:cNvPr>
          <p:cNvSpPr/>
          <p:nvPr/>
        </p:nvSpPr>
        <p:spPr>
          <a:xfrm flipV="1">
            <a:off x="10316553" y="5325523"/>
            <a:ext cx="99219" cy="10359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3CE7EBA-8B88-E919-961C-5623470E6391}"/>
              </a:ext>
            </a:extLst>
          </p:cNvPr>
          <p:cNvSpPr/>
          <p:nvPr/>
        </p:nvSpPr>
        <p:spPr>
          <a:xfrm flipV="1">
            <a:off x="7428903" y="2497106"/>
            <a:ext cx="99219" cy="10359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A140781-266B-949C-ABD8-9243E69FD1B4}"/>
              </a:ext>
            </a:extLst>
          </p:cNvPr>
          <p:cNvSpPr/>
          <p:nvPr/>
        </p:nvSpPr>
        <p:spPr>
          <a:xfrm flipV="1">
            <a:off x="10273679" y="2497106"/>
            <a:ext cx="99219" cy="10359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AEE93F2-ACAF-BACC-636F-5F8621A00437}"/>
              </a:ext>
            </a:extLst>
          </p:cNvPr>
          <p:cNvSpPr/>
          <p:nvPr/>
        </p:nvSpPr>
        <p:spPr>
          <a:xfrm flipV="1">
            <a:off x="8135411" y="2512027"/>
            <a:ext cx="99219" cy="10359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A50C705-69B5-63B2-7937-D3A5F66CB866}"/>
              </a:ext>
            </a:extLst>
          </p:cNvPr>
          <p:cNvSpPr/>
          <p:nvPr/>
        </p:nvSpPr>
        <p:spPr>
          <a:xfrm flipV="1">
            <a:off x="8502706" y="2511414"/>
            <a:ext cx="99219" cy="10359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B16D3EC-CE4B-49C5-BD57-75CCE36F19B4}"/>
              </a:ext>
            </a:extLst>
          </p:cNvPr>
          <p:cNvSpPr/>
          <p:nvPr/>
        </p:nvSpPr>
        <p:spPr>
          <a:xfrm flipV="1">
            <a:off x="8020277" y="2506550"/>
            <a:ext cx="99219" cy="10359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85FB0FE-433E-83EF-516A-688C706FA045}"/>
              </a:ext>
            </a:extLst>
          </p:cNvPr>
          <p:cNvSpPr/>
          <p:nvPr/>
        </p:nvSpPr>
        <p:spPr>
          <a:xfrm flipV="1">
            <a:off x="8870001" y="2519103"/>
            <a:ext cx="99219" cy="10359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B4579C3-3F07-D32B-50E1-E633682F2D13}"/>
              </a:ext>
            </a:extLst>
          </p:cNvPr>
          <p:cNvSpPr/>
          <p:nvPr/>
        </p:nvSpPr>
        <p:spPr>
          <a:xfrm flipV="1">
            <a:off x="8259282" y="2506550"/>
            <a:ext cx="99219" cy="10359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2F46B0D-2E47-0C9D-ED6A-86CD06CDFBBB}"/>
              </a:ext>
            </a:extLst>
          </p:cNvPr>
          <p:cNvSpPr/>
          <p:nvPr/>
        </p:nvSpPr>
        <p:spPr>
          <a:xfrm flipV="1">
            <a:off x="6826327" y="5346970"/>
            <a:ext cx="99219" cy="10359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7E9C2AE-D687-8209-CA37-4E5F5C858C23}"/>
              </a:ext>
            </a:extLst>
          </p:cNvPr>
          <p:cNvSpPr/>
          <p:nvPr/>
        </p:nvSpPr>
        <p:spPr>
          <a:xfrm flipV="1">
            <a:off x="9896783" y="5339894"/>
            <a:ext cx="99219" cy="10359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4EC8973-0736-618F-5DD1-F917BA53E793}"/>
              </a:ext>
            </a:extLst>
          </p:cNvPr>
          <p:cNvSpPr/>
          <p:nvPr/>
        </p:nvSpPr>
        <p:spPr>
          <a:xfrm flipV="1">
            <a:off x="8135411" y="5288097"/>
            <a:ext cx="99219" cy="10359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4D07318-9AAE-4870-34C3-2BD1F61DC941}"/>
              </a:ext>
            </a:extLst>
          </p:cNvPr>
          <p:cNvSpPr/>
          <p:nvPr/>
        </p:nvSpPr>
        <p:spPr>
          <a:xfrm flipV="1">
            <a:off x="6554958" y="5339894"/>
            <a:ext cx="99219" cy="10359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8EF4FF5-C521-2686-A3A2-A88B57586C64}"/>
              </a:ext>
            </a:extLst>
          </p:cNvPr>
          <p:cNvSpPr/>
          <p:nvPr/>
        </p:nvSpPr>
        <p:spPr>
          <a:xfrm flipV="1">
            <a:off x="6875937" y="2497106"/>
            <a:ext cx="99219" cy="10359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A882830-E0CE-F44B-C57D-9DD185F94CAE}"/>
              </a:ext>
            </a:extLst>
          </p:cNvPr>
          <p:cNvSpPr/>
          <p:nvPr/>
        </p:nvSpPr>
        <p:spPr>
          <a:xfrm flipV="1">
            <a:off x="9431110" y="2519103"/>
            <a:ext cx="99219" cy="10359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FE88FA4-47B8-5D48-9E40-A619BB1C7ACC}"/>
              </a:ext>
            </a:extLst>
          </p:cNvPr>
          <p:cNvSpPr/>
          <p:nvPr/>
        </p:nvSpPr>
        <p:spPr>
          <a:xfrm flipV="1">
            <a:off x="9760419" y="5339894"/>
            <a:ext cx="99219" cy="10359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0A1389E-9021-AF87-0F9B-EB0D0BE381C0}"/>
              </a:ext>
            </a:extLst>
          </p:cNvPr>
          <p:cNvCxnSpPr>
            <a:cxnSpLocks/>
          </p:cNvCxnSpPr>
          <p:nvPr/>
        </p:nvCxnSpPr>
        <p:spPr>
          <a:xfrm flipV="1">
            <a:off x="5644445" y="2563824"/>
            <a:ext cx="4989688" cy="141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B2536D8-35C9-BC5A-F766-2E45D81F54CC}"/>
              </a:ext>
            </a:extLst>
          </p:cNvPr>
          <p:cNvCxnSpPr>
            <a:cxnSpLocks/>
          </p:cNvCxnSpPr>
          <p:nvPr/>
        </p:nvCxnSpPr>
        <p:spPr>
          <a:xfrm flipV="1">
            <a:off x="5644445" y="5391691"/>
            <a:ext cx="4989688" cy="141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 48">
            <a:extLst>
              <a:ext uri="{FF2B5EF4-FFF2-40B4-BE49-F238E27FC236}">
                <a16:creationId xmlns:a16="http://schemas.microsoft.com/office/drawing/2014/main" id="{9CED4DA3-EB74-8660-F566-D01C0B233952}"/>
              </a:ext>
            </a:extLst>
          </p:cNvPr>
          <p:cNvSpPr/>
          <p:nvPr/>
        </p:nvSpPr>
        <p:spPr>
          <a:xfrm>
            <a:off x="5703852" y="452655"/>
            <a:ext cx="4662311" cy="2077727"/>
          </a:xfrm>
          <a:custGeom>
            <a:avLst/>
            <a:gdLst>
              <a:gd name="connsiteX0" fmla="*/ 0 w 4662311"/>
              <a:gd name="connsiteY0" fmla="*/ 2029314 h 2077727"/>
              <a:gd name="connsiteX1" fmla="*/ 1185333 w 4662311"/>
              <a:gd name="connsiteY1" fmla="*/ 2006736 h 2077727"/>
              <a:gd name="connsiteX2" fmla="*/ 1851378 w 4662311"/>
              <a:gd name="connsiteY2" fmla="*/ 1724514 h 2077727"/>
              <a:gd name="connsiteX3" fmla="*/ 2043289 w 4662311"/>
              <a:gd name="connsiteY3" fmla="*/ 302114 h 2077727"/>
              <a:gd name="connsiteX4" fmla="*/ 2483555 w 4662311"/>
              <a:gd name="connsiteY4" fmla="*/ 19891 h 2077727"/>
              <a:gd name="connsiteX5" fmla="*/ 2777066 w 4662311"/>
              <a:gd name="connsiteY5" fmla="*/ 640780 h 2077727"/>
              <a:gd name="connsiteX6" fmla="*/ 2968978 w 4662311"/>
              <a:gd name="connsiteY6" fmla="*/ 1431003 h 2077727"/>
              <a:gd name="connsiteX7" fmla="*/ 3104444 w 4662311"/>
              <a:gd name="connsiteY7" fmla="*/ 1780958 h 2077727"/>
              <a:gd name="connsiteX8" fmla="*/ 3567289 w 4662311"/>
              <a:gd name="connsiteY8" fmla="*/ 2040603 h 2077727"/>
              <a:gd name="connsiteX9" fmla="*/ 4425244 w 4662311"/>
              <a:gd name="connsiteY9" fmla="*/ 2074469 h 2077727"/>
              <a:gd name="connsiteX10" fmla="*/ 4662311 w 4662311"/>
              <a:gd name="connsiteY10" fmla="*/ 2074469 h 2077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662311" h="2077727">
                <a:moveTo>
                  <a:pt x="0" y="2029314"/>
                </a:moveTo>
                <a:cubicBezTo>
                  <a:pt x="438385" y="2043425"/>
                  <a:pt x="876770" y="2057536"/>
                  <a:pt x="1185333" y="2006736"/>
                </a:cubicBezTo>
                <a:cubicBezTo>
                  <a:pt x="1493896" y="1955936"/>
                  <a:pt x="1708385" y="2008618"/>
                  <a:pt x="1851378" y="1724514"/>
                </a:cubicBezTo>
                <a:cubicBezTo>
                  <a:pt x="1994371" y="1440410"/>
                  <a:pt x="1937926" y="586218"/>
                  <a:pt x="2043289" y="302114"/>
                </a:cubicBezTo>
                <a:cubicBezTo>
                  <a:pt x="2148652" y="18010"/>
                  <a:pt x="2361259" y="-36553"/>
                  <a:pt x="2483555" y="19891"/>
                </a:cubicBezTo>
                <a:cubicBezTo>
                  <a:pt x="2605851" y="76335"/>
                  <a:pt x="2696162" y="405595"/>
                  <a:pt x="2777066" y="640780"/>
                </a:cubicBezTo>
                <a:cubicBezTo>
                  <a:pt x="2857970" y="875965"/>
                  <a:pt x="2914415" y="1240973"/>
                  <a:pt x="2968978" y="1431003"/>
                </a:cubicBezTo>
                <a:cubicBezTo>
                  <a:pt x="3023541" y="1621033"/>
                  <a:pt x="3004726" y="1679358"/>
                  <a:pt x="3104444" y="1780958"/>
                </a:cubicBezTo>
                <a:cubicBezTo>
                  <a:pt x="3204162" y="1882558"/>
                  <a:pt x="3347156" y="1991685"/>
                  <a:pt x="3567289" y="2040603"/>
                </a:cubicBezTo>
                <a:cubicBezTo>
                  <a:pt x="3787422" y="2089521"/>
                  <a:pt x="4242741" y="2068825"/>
                  <a:pt x="4425244" y="2074469"/>
                </a:cubicBezTo>
                <a:cubicBezTo>
                  <a:pt x="4607747" y="2080113"/>
                  <a:pt x="4635029" y="2077291"/>
                  <a:pt x="4662311" y="2074469"/>
                </a:cubicBez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2F1C76D-F0BB-ECFB-E3D8-C99B8C2D2737}"/>
              </a:ext>
            </a:extLst>
          </p:cNvPr>
          <p:cNvCxnSpPr>
            <a:stCxn id="15" idx="0"/>
            <a:endCxn id="19" idx="4"/>
          </p:cNvCxnSpPr>
          <p:nvPr/>
        </p:nvCxnSpPr>
        <p:spPr>
          <a:xfrm>
            <a:off x="5997143" y="2619894"/>
            <a:ext cx="108569" cy="272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FACF421A-59AE-5E41-778E-7E76E9D376DD}"/>
              </a:ext>
            </a:extLst>
          </p:cNvPr>
          <p:cNvCxnSpPr>
            <a:stCxn id="39" idx="0"/>
            <a:endCxn id="17" idx="4"/>
          </p:cNvCxnSpPr>
          <p:nvPr/>
        </p:nvCxnSpPr>
        <p:spPr>
          <a:xfrm flipH="1">
            <a:off x="6324430" y="2600700"/>
            <a:ext cx="601117" cy="27391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90D11049-3FF4-6D74-2821-C60BF81DD8F6}"/>
              </a:ext>
            </a:extLst>
          </p:cNvPr>
          <p:cNvCxnSpPr>
            <a:cxnSpLocks/>
          </p:cNvCxnSpPr>
          <p:nvPr/>
        </p:nvCxnSpPr>
        <p:spPr>
          <a:xfrm flipH="1">
            <a:off x="6507412" y="2559472"/>
            <a:ext cx="966784" cy="2790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5AD7BC4-DC48-24DD-1C6C-4F09B7A4EE2F}"/>
              </a:ext>
            </a:extLst>
          </p:cNvPr>
          <p:cNvCxnSpPr>
            <a:stCxn id="18" idx="0"/>
            <a:endCxn id="38" idx="5"/>
          </p:cNvCxnSpPr>
          <p:nvPr/>
        </p:nvCxnSpPr>
        <p:spPr>
          <a:xfrm flipH="1">
            <a:off x="6639647" y="2610144"/>
            <a:ext cx="1186816" cy="27449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347D98E-811F-E164-B15F-C05A4D66D312}"/>
              </a:ext>
            </a:extLst>
          </p:cNvPr>
          <p:cNvCxnSpPr>
            <a:stCxn id="26" idx="4"/>
            <a:endCxn id="31" idx="5"/>
          </p:cNvCxnSpPr>
          <p:nvPr/>
        </p:nvCxnSpPr>
        <p:spPr>
          <a:xfrm flipH="1">
            <a:off x="6911016" y="2506550"/>
            <a:ext cx="1158871" cy="28555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9462CF8-765F-377A-8A28-5752FFE16D36}"/>
              </a:ext>
            </a:extLst>
          </p:cNvPr>
          <p:cNvCxnSpPr>
            <a:cxnSpLocks/>
          </p:cNvCxnSpPr>
          <p:nvPr/>
        </p:nvCxnSpPr>
        <p:spPr>
          <a:xfrm>
            <a:off x="8163317" y="2637876"/>
            <a:ext cx="35079" cy="2687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DE86B7C6-0481-8043-504A-D0E43D23205D}"/>
              </a:ext>
            </a:extLst>
          </p:cNvPr>
          <p:cNvCxnSpPr>
            <a:stCxn id="30" idx="2"/>
            <a:endCxn id="16" idx="4"/>
          </p:cNvCxnSpPr>
          <p:nvPr/>
        </p:nvCxnSpPr>
        <p:spPr>
          <a:xfrm>
            <a:off x="8259282" y="2558347"/>
            <a:ext cx="1234209" cy="27886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F93A4B72-DB28-9058-C128-BFB5206D9615}"/>
              </a:ext>
            </a:extLst>
          </p:cNvPr>
          <p:cNvCxnSpPr>
            <a:stCxn id="25" idx="3"/>
            <a:endCxn id="41" idx="3"/>
          </p:cNvCxnSpPr>
          <p:nvPr/>
        </p:nvCxnSpPr>
        <p:spPr>
          <a:xfrm>
            <a:off x="8517236" y="2526585"/>
            <a:ext cx="1257713" cy="2828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9160A46E-51DE-0FD9-5BCC-FCD32D8C5048}"/>
              </a:ext>
            </a:extLst>
          </p:cNvPr>
          <p:cNvCxnSpPr>
            <a:stCxn id="27" idx="7"/>
            <a:endCxn id="32" idx="4"/>
          </p:cNvCxnSpPr>
          <p:nvPr/>
        </p:nvCxnSpPr>
        <p:spPr>
          <a:xfrm>
            <a:off x="8954690" y="2607526"/>
            <a:ext cx="991703" cy="2732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0F80C4BF-7659-CA7D-ECFF-935F7E6047FF}"/>
              </a:ext>
            </a:extLst>
          </p:cNvPr>
          <p:cNvCxnSpPr>
            <a:stCxn id="40" idx="1"/>
            <a:endCxn id="9" idx="4"/>
          </p:cNvCxnSpPr>
          <p:nvPr/>
        </p:nvCxnSpPr>
        <p:spPr>
          <a:xfrm>
            <a:off x="9445640" y="2607526"/>
            <a:ext cx="637117" cy="2729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36B82928-0345-BBCB-D6CA-4425C699128B}"/>
              </a:ext>
            </a:extLst>
          </p:cNvPr>
          <p:cNvCxnSpPr>
            <a:stCxn id="22" idx="0"/>
            <a:endCxn id="20" idx="4"/>
          </p:cNvCxnSpPr>
          <p:nvPr/>
        </p:nvCxnSpPr>
        <p:spPr>
          <a:xfrm>
            <a:off x="10323289" y="2600700"/>
            <a:ext cx="42874" cy="2724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Picture 84">
            <a:extLst>
              <a:ext uri="{FF2B5EF4-FFF2-40B4-BE49-F238E27FC236}">
                <a16:creationId xmlns:a16="http://schemas.microsoft.com/office/drawing/2014/main" id="{DA1488B9-4503-DBE1-E782-0B3F9D079A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0501" y="2168317"/>
            <a:ext cx="317500" cy="29210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2CEA77D-6209-4227-84EF-567AB174C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8517" y="5536567"/>
            <a:ext cx="292100" cy="419100"/>
          </a:xfrm>
          <a:prstGeom prst="rect">
            <a:avLst/>
          </a:prstGeom>
        </p:spPr>
      </p:pic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7EED63E7-DE62-DC97-ED57-E8265A78D148}"/>
              </a:ext>
            </a:extLst>
          </p:cNvPr>
          <p:cNvCxnSpPr>
            <a:cxnSpLocks/>
          </p:cNvCxnSpPr>
          <p:nvPr/>
        </p:nvCxnSpPr>
        <p:spPr>
          <a:xfrm flipV="1">
            <a:off x="7826463" y="606652"/>
            <a:ext cx="0" cy="1971325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FA50CCD2-A625-196F-3248-E02CBA166374}"/>
              </a:ext>
            </a:extLst>
          </p:cNvPr>
          <p:cNvCxnSpPr>
            <a:cxnSpLocks/>
          </p:cNvCxnSpPr>
          <p:nvPr/>
        </p:nvCxnSpPr>
        <p:spPr>
          <a:xfrm flipH="1" flipV="1">
            <a:off x="6593494" y="3090727"/>
            <a:ext cx="38888" cy="2242091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3">
            <a:extLst>
              <a:ext uri="{FF2B5EF4-FFF2-40B4-BE49-F238E27FC236}">
                <a16:creationId xmlns:a16="http://schemas.microsoft.com/office/drawing/2014/main" id="{2BC88A77-3542-9700-5868-14F7539A6A5F}"/>
              </a:ext>
            </a:extLst>
          </p:cNvPr>
          <p:cNvSpPr/>
          <p:nvPr/>
        </p:nvSpPr>
        <p:spPr>
          <a:xfrm>
            <a:off x="5565422" y="3021641"/>
            <a:ext cx="5046134" cy="2329292"/>
          </a:xfrm>
          <a:custGeom>
            <a:avLst/>
            <a:gdLst>
              <a:gd name="connsiteX0" fmla="*/ 0 w 5046134"/>
              <a:gd name="connsiteY0" fmla="*/ 2295426 h 2329292"/>
              <a:gd name="connsiteX1" fmla="*/ 666045 w 5046134"/>
              <a:gd name="connsiteY1" fmla="*/ 2227692 h 2329292"/>
              <a:gd name="connsiteX2" fmla="*/ 846667 w 5046134"/>
              <a:gd name="connsiteY2" fmla="*/ 1900315 h 2329292"/>
              <a:gd name="connsiteX3" fmla="*/ 936978 w 5046134"/>
              <a:gd name="connsiteY3" fmla="*/ 1403603 h 2329292"/>
              <a:gd name="connsiteX4" fmla="*/ 959556 w 5046134"/>
              <a:gd name="connsiteY4" fmla="*/ 906892 h 2329292"/>
              <a:gd name="connsiteX5" fmla="*/ 1049867 w 5046134"/>
              <a:gd name="connsiteY5" fmla="*/ 37648 h 2329292"/>
              <a:gd name="connsiteX6" fmla="*/ 1185334 w 5046134"/>
              <a:gd name="connsiteY6" fmla="*/ 229559 h 2329292"/>
              <a:gd name="connsiteX7" fmla="*/ 1275645 w 5046134"/>
              <a:gd name="connsiteY7" fmla="*/ 884315 h 2329292"/>
              <a:gd name="connsiteX8" fmla="*/ 1354667 w 5046134"/>
              <a:gd name="connsiteY8" fmla="*/ 1663248 h 2329292"/>
              <a:gd name="connsiteX9" fmla="*/ 1422400 w 5046134"/>
              <a:gd name="connsiteY9" fmla="*/ 1945470 h 2329292"/>
              <a:gd name="connsiteX10" fmla="*/ 1840089 w 5046134"/>
              <a:gd name="connsiteY10" fmla="*/ 2216403 h 2329292"/>
              <a:gd name="connsiteX11" fmla="*/ 3736622 w 5046134"/>
              <a:gd name="connsiteY11" fmla="*/ 2272848 h 2329292"/>
              <a:gd name="connsiteX12" fmla="*/ 3905956 w 5046134"/>
              <a:gd name="connsiteY12" fmla="*/ 2272848 h 2329292"/>
              <a:gd name="connsiteX13" fmla="*/ 4210756 w 5046134"/>
              <a:gd name="connsiteY13" fmla="*/ 1742270 h 2329292"/>
              <a:gd name="connsiteX14" fmla="*/ 4165600 w 5046134"/>
              <a:gd name="connsiteY14" fmla="*/ 365026 h 2329292"/>
              <a:gd name="connsiteX15" fmla="*/ 4413956 w 5046134"/>
              <a:gd name="connsiteY15" fmla="*/ 534359 h 2329292"/>
              <a:gd name="connsiteX16" fmla="*/ 4572000 w 5046134"/>
              <a:gd name="connsiteY16" fmla="*/ 1956759 h 2329292"/>
              <a:gd name="connsiteX17" fmla="*/ 4651022 w 5046134"/>
              <a:gd name="connsiteY17" fmla="*/ 2227692 h 2329292"/>
              <a:gd name="connsiteX18" fmla="*/ 5046134 w 5046134"/>
              <a:gd name="connsiteY18" fmla="*/ 2329292 h 232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046134" h="2329292">
                <a:moveTo>
                  <a:pt x="0" y="2295426"/>
                </a:moveTo>
                <a:cubicBezTo>
                  <a:pt x="262467" y="2294485"/>
                  <a:pt x="524934" y="2293544"/>
                  <a:pt x="666045" y="2227692"/>
                </a:cubicBezTo>
                <a:cubicBezTo>
                  <a:pt x="807156" y="2161840"/>
                  <a:pt x="801512" y="2037663"/>
                  <a:pt x="846667" y="1900315"/>
                </a:cubicBezTo>
                <a:cubicBezTo>
                  <a:pt x="891822" y="1762967"/>
                  <a:pt x="918163" y="1569173"/>
                  <a:pt x="936978" y="1403603"/>
                </a:cubicBezTo>
                <a:cubicBezTo>
                  <a:pt x="955793" y="1238033"/>
                  <a:pt x="940741" y="1134551"/>
                  <a:pt x="959556" y="906892"/>
                </a:cubicBezTo>
                <a:cubicBezTo>
                  <a:pt x="978371" y="679233"/>
                  <a:pt x="1012237" y="150537"/>
                  <a:pt x="1049867" y="37648"/>
                </a:cubicBezTo>
                <a:cubicBezTo>
                  <a:pt x="1087497" y="-75241"/>
                  <a:pt x="1147704" y="88448"/>
                  <a:pt x="1185334" y="229559"/>
                </a:cubicBezTo>
                <a:cubicBezTo>
                  <a:pt x="1222964" y="370670"/>
                  <a:pt x="1247423" y="645367"/>
                  <a:pt x="1275645" y="884315"/>
                </a:cubicBezTo>
                <a:cubicBezTo>
                  <a:pt x="1303867" y="1123263"/>
                  <a:pt x="1330208" y="1486389"/>
                  <a:pt x="1354667" y="1663248"/>
                </a:cubicBezTo>
                <a:cubicBezTo>
                  <a:pt x="1379126" y="1840107"/>
                  <a:pt x="1341496" y="1853278"/>
                  <a:pt x="1422400" y="1945470"/>
                </a:cubicBezTo>
                <a:cubicBezTo>
                  <a:pt x="1503304" y="2037662"/>
                  <a:pt x="1454385" y="2161840"/>
                  <a:pt x="1840089" y="2216403"/>
                </a:cubicBezTo>
                <a:cubicBezTo>
                  <a:pt x="2225793" y="2270966"/>
                  <a:pt x="3392311" y="2263441"/>
                  <a:pt x="3736622" y="2272848"/>
                </a:cubicBezTo>
                <a:cubicBezTo>
                  <a:pt x="4080933" y="2282255"/>
                  <a:pt x="3826934" y="2361278"/>
                  <a:pt x="3905956" y="2272848"/>
                </a:cubicBezTo>
                <a:cubicBezTo>
                  <a:pt x="3984978" y="2184418"/>
                  <a:pt x="4167482" y="2060240"/>
                  <a:pt x="4210756" y="1742270"/>
                </a:cubicBezTo>
                <a:cubicBezTo>
                  <a:pt x="4254030" y="1424300"/>
                  <a:pt x="4131733" y="566344"/>
                  <a:pt x="4165600" y="365026"/>
                </a:cubicBezTo>
                <a:cubicBezTo>
                  <a:pt x="4199467" y="163708"/>
                  <a:pt x="4346223" y="269070"/>
                  <a:pt x="4413956" y="534359"/>
                </a:cubicBezTo>
                <a:cubicBezTo>
                  <a:pt x="4481689" y="799648"/>
                  <a:pt x="4532489" y="1674537"/>
                  <a:pt x="4572000" y="1956759"/>
                </a:cubicBezTo>
                <a:cubicBezTo>
                  <a:pt x="4611511" y="2238981"/>
                  <a:pt x="4572000" y="2165603"/>
                  <a:pt x="4651022" y="2227692"/>
                </a:cubicBezTo>
                <a:cubicBezTo>
                  <a:pt x="4730044" y="2289781"/>
                  <a:pt x="4888089" y="2309536"/>
                  <a:pt x="5046134" y="2329292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BB0814-1BA8-33F6-A8A8-9696F3BF12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5274" y="687453"/>
            <a:ext cx="835267" cy="4640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92CE9D-A7E8-5A3A-503D-CC5A96D3EB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7974" y="4654595"/>
            <a:ext cx="838589" cy="49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987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E3D548C-6CF7-DFC1-1FD7-1C541ED270CB}"/>
              </a:ext>
            </a:extLst>
          </p:cNvPr>
          <p:cNvSpPr/>
          <p:nvPr/>
        </p:nvSpPr>
        <p:spPr>
          <a:xfrm flipV="1">
            <a:off x="4570289" y="5011144"/>
            <a:ext cx="99219" cy="10359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8671A9C-F5A7-CC00-A233-339D856EA9A7}"/>
              </a:ext>
            </a:extLst>
          </p:cNvPr>
          <p:cNvSpPr/>
          <p:nvPr/>
        </p:nvSpPr>
        <p:spPr>
          <a:xfrm flipV="1">
            <a:off x="6399609" y="5001394"/>
            <a:ext cx="99219" cy="10359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25BA76F-0BA3-2E59-C0C1-2842F10AD078}"/>
              </a:ext>
            </a:extLst>
          </p:cNvPr>
          <p:cNvSpPr/>
          <p:nvPr/>
        </p:nvSpPr>
        <p:spPr>
          <a:xfrm flipV="1">
            <a:off x="6051659" y="4991950"/>
            <a:ext cx="99219" cy="10359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9289156-8AB8-7200-69DA-DEC5C6211425}"/>
              </a:ext>
            </a:extLst>
          </p:cNvPr>
          <p:cNvSpPr/>
          <p:nvPr/>
        </p:nvSpPr>
        <p:spPr>
          <a:xfrm flipV="1">
            <a:off x="8896435" y="4991950"/>
            <a:ext cx="99219" cy="10359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F47A7AD-F4CA-2B2D-EAD0-750143163052}"/>
              </a:ext>
            </a:extLst>
          </p:cNvPr>
          <p:cNvSpPr/>
          <p:nvPr/>
        </p:nvSpPr>
        <p:spPr>
          <a:xfrm flipV="1">
            <a:off x="6758167" y="5006871"/>
            <a:ext cx="99219" cy="10359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DC66FBB-3224-CC6C-E9C3-13655E768EB4}"/>
              </a:ext>
            </a:extLst>
          </p:cNvPr>
          <p:cNvSpPr/>
          <p:nvPr/>
        </p:nvSpPr>
        <p:spPr>
          <a:xfrm flipV="1">
            <a:off x="7125462" y="5006258"/>
            <a:ext cx="99219" cy="10359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682949C-1D64-8330-5A94-5C63AF0D7A9E}"/>
              </a:ext>
            </a:extLst>
          </p:cNvPr>
          <p:cNvSpPr/>
          <p:nvPr/>
        </p:nvSpPr>
        <p:spPr>
          <a:xfrm flipV="1">
            <a:off x="6643033" y="5001394"/>
            <a:ext cx="99219" cy="10359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062D214-F982-A89F-8DFE-BF8529485116}"/>
              </a:ext>
            </a:extLst>
          </p:cNvPr>
          <p:cNvSpPr/>
          <p:nvPr/>
        </p:nvSpPr>
        <p:spPr>
          <a:xfrm flipV="1">
            <a:off x="7492757" y="5013947"/>
            <a:ext cx="99219" cy="10359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20BDE6D-221D-63B4-AB76-9A2398677750}"/>
              </a:ext>
            </a:extLst>
          </p:cNvPr>
          <p:cNvSpPr/>
          <p:nvPr/>
        </p:nvSpPr>
        <p:spPr>
          <a:xfrm flipV="1">
            <a:off x="6882038" y="5001394"/>
            <a:ext cx="99219" cy="10359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6DE1EB6-48C8-A04A-2370-460DBF336C91}"/>
              </a:ext>
            </a:extLst>
          </p:cNvPr>
          <p:cNvSpPr/>
          <p:nvPr/>
        </p:nvSpPr>
        <p:spPr>
          <a:xfrm flipV="1">
            <a:off x="5498693" y="4991950"/>
            <a:ext cx="99219" cy="10359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1F6CF3A-20C4-0F27-1D14-163B66A6E777}"/>
              </a:ext>
            </a:extLst>
          </p:cNvPr>
          <p:cNvSpPr/>
          <p:nvPr/>
        </p:nvSpPr>
        <p:spPr>
          <a:xfrm flipV="1">
            <a:off x="8053866" y="5013947"/>
            <a:ext cx="99219" cy="10359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205AD91-6B3B-9F6D-46DC-1A018F45603C}"/>
              </a:ext>
            </a:extLst>
          </p:cNvPr>
          <p:cNvCxnSpPr>
            <a:cxnSpLocks/>
          </p:cNvCxnSpPr>
          <p:nvPr/>
        </p:nvCxnSpPr>
        <p:spPr>
          <a:xfrm flipV="1">
            <a:off x="4267201" y="5058668"/>
            <a:ext cx="4989688" cy="1415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3">
            <a:extLst>
              <a:ext uri="{FF2B5EF4-FFF2-40B4-BE49-F238E27FC236}">
                <a16:creationId xmlns:a16="http://schemas.microsoft.com/office/drawing/2014/main" id="{8818AEDC-D1C6-A8D8-68B0-045FDEDD3C76}"/>
              </a:ext>
            </a:extLst>
          </p:cNvPr>
          <p:cNvSpPr/>
          <p:nvPr/>
        </p:nvSpPr>
        <p:spPr>
          <a:xfrm>
            <a:off x="4326608" y="2947499"/>
            <a:ext cx="4662311" cy="2077727"/>
          </a:xfrm>
          <a:custGeom>
            <a:avLst/>
            <a:gdLst>
              <a:gd name="connsiteX0" fmla="*/ 0 w 4662311"/>
              <a:gd name="connsiteY0" fmla="*/ 2029314 h 2077727"/>
              <a:gd name="connsiteX1" fmla="*/ 1185333 w 4662311"/>
              <a:gd name="connsiteY1" fmla="*/ 2006736 h 2077727"/>
              <a:gd name="connsiteX2" fmla="*/ 1851378 w 4662311"/>
              <a:gd name="connsiteY2" fmla="*/ 1724514 h 2077727"/>
              <a:gd name="connsiteX3" fmla="*/ 2043289 w 4662311"/>
              <a:gd name="connsiteY3" fmla="*/ 302114 h 2077727"/>
              <a:gd name="connsiteX4" fmla="*/ 2483555 w 4662311"/>
              <a:gd name="connsiteY4" fmla="*/ 19891 h 2077727"/>
              <a:gd name="connsiteX5" fmla="*/ 2777066 w 4662311"/>
              <a:gd name="connsiteY5" fmla="*/ 640780 h 2077727"/>
              <a:gd name="connsiteX6" fmla="*/ 2968978 w 4662311"/>
              <a:gd name="connsiteY6" fmla="*/ 1431003 h 2077727"/>
              <a:gd name="connsiteX7" fmla="*/ 3104444 w 4662311"/>
              <a:gd name="connsiteY7" fmla="*/ 1780958 h 2077727"/>
              <a:gd name="connsiteX8" fmla="*/ 3567289 w 4662311"/>
              <a:gd name="connsiteY8" fmla="*/ 2040603 h 2077727"/>
              <a:gd name="connsiteX9" fmla="*/ 4425244 w 4662311"/>
              <a:gd name="connsiteY9" fmla="*/ 2074469 h 2077727"/>
              <a:gd name="connsiteX10" fmla="*/ 4662311 w 4662311"/>
              <a:gd name="connsiteY10" fmla="*/ 2074469 h 2077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662311" h="2077727">
                <a:moveTo>
                  <a:pt x="0" y="2029314"/>
                </a:moveTo>
                <a:cubicBezTo>
                  <a:pt x="438385" y="2043425"/>
                  <a:pt x="876770" y="2057536"/>
                  <a:pt x="1185333" y="2006736"/>
                </a:cubicBezTo>
                <a:cubicBezTo>
                  <a:pt x="1493896" y="1955936"/>
                  <a:pt x="1708385" y="2008618"/>
                  <a:pt x="1851378" y="1724514"/>
                </a:cubicBezTo>
                <a:cubicBezTo>
                  <a:pt x="1994371" y="1440410"/>
                  <a:pt x="1937926" y="586218"/>
                  <a:pt x="2043289" y="302114"/>
                </a:cubicBezTo>
                <a:cubicBezTo>
                  <a:pt x="2148652" y="18010"/>
                  <a:pt x="2361259" y="-36553"/>
                  <a:pt x="2483555" y="19891"/>
                </a:cubicBezTo>
                <a:cubicBezTo>
                  <a:pt x="2605851" y="76335"/>
                  <a:pt x="2696162" y="405595"/>
                  <a:pt x="2777066" y="640780"/>
                </a:cubicBezTo>
                <a:cubicBezTo>
                  <a:pt x="2857970" y="875965"/>
                  <a:pt x="2914415" y="1240973"/>
                  <a:pt x="2968978" y="1431003"/>
                </a:cubicBezTo>
                <a:cubicBezTo>
                  <a:pt x="3023541" y="1621033"/>
                  <a:pt x="3004726" y="1679358"/>
                  <a:pt x="3104444" y="1780958"/>
                </a:cubicBezTo>
                <a:cubicBezTo>
                  <a:pt x="3204162" y="1882558"/>
                  <a:pt x="3347156" y="1991685"/>
                  <a:pt x="3567289" y="2040603"/>
                </a:cubicBezTo>
                <a:cubicBezTo>
                  <a:pt x="3787422" y="2089521"/>
                  <a:pt x="4242741" y="2068825"/>
                  <a:pt x="4425244" y="2074469"/>
                </a:cubicBezTo>
                <a:cubicBezTo>
                  <a:pt x="4607747" y="2080113"/>
                  <a:pt x="4635029" y="2077291"/>
                  <a:pt x="4662311" y="2074469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BDCB88B-E389-DE9C-A5F2-07121B811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3257" y="4663161"/>
            <a:ext cx="317500" cy="292100"/>
          </a:xfrm>
          <a:prstGeom prst="rect">
            <a:avLst/>
          </a:prstGeom>
          <a:ln>
            <a:solidFill>
              <a:srgbClr val="00B050"/>
            </a:solidFill>
          </a:ln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7063EDB-F6EF-A270-13BE-B5B200257987}"/>
              </a:ext>
            </a:extLst>
          </p:cNvPr>
          <p:cNvCxnSpPr>
            <a:cxnSpLocks/>
          </p:cNvCxnSpPr>
          <p:nvPr/>
        </p:nvCxnSpPr>
        <p:spPr>
          <a:xfrm flipV="1">
            <a:off x="6449219" y="3101496"/>
            <a:ext cx="0" cy="197132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D627FA2B-F8CD-94C7-2A40-FC8BB1215C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7718" y="3988031"/>
            <a:ext cx="835267" cy="464037"/>
          </a:xfrm>
          <a:prstGeom prst="rect">
            <a:avLst/>
          </a:prstGeom>
          <a:ln>
            <a:solidFill>
              <a:srgbClr val="00B050"/>
            </a:solidFill>
          </a:ln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3F2A25E-B5EA-006C-4188-CC463CFE40D0}"/>
              </a:ext>
            </a:extLst>
          </p:cNvPr>
          <p:cNvCxnSpPr/>
          <p:nvPr/>
        </p:nvCxnSpPr>
        <p:spPr>
          <a:xfrm>
            <a:off x="4040944" y="2223911"/>
            <a:ext cx="5204178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4E666865-BD96-C9CE-8C6D-16ADFE590F62}"/>
              </a:ext>
            </a:extLst>
          </p:cNvPr>
          <p:cNvSpPr/>
          <p:nvPr/>
        </p:nvSpPr>
        <p:spPr>
          <a:xfrm>
            <a:off x="1164693" y="743197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4A66944-F875-6340-425F-988E5C500D17}"/>
              </a:ext>
            </a:extLst>
          </p:cNvPr>
          <p:cNvSpPr/>
          <p:nvPr/>
        </p:nvSpPr>
        <p:spPr>
          <a:xfrm>
            <a:off x="7214156" y="2191916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78C244E-F074-94E4-1B7A-80A4F6B96F3D}"/>
              </a:ext>
            </a:extLst>
          </p:cNvPr>
          <p:cNvSpPr/>
          <p:nvPr/>
        </p:nvSpPr>
        <p:spPr>
          <a:xfrm>
            <a:off x="1876271" y="520100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CC9E378-BD6D-DFEC-A957-F02801C56B04}"/>
              </a:ext>
            </a:extLst>
          </p:cNvPr>
          <p:cNvSpPr/>
          <p:nvPr/>
        </p:nvSpPr>
        <p:spPr>
          <a:xfrm>
            <a:off x="2182401" y="743196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C94389C-F65E-BFB1-12AD-6D7F5497B72C}"/>
              </a:ext>
            </a:extLst>
          </p:cNvPr>
          <p:cNvSpPr/>
          <p:nvPr/>
        </p:nvSpPr>
        <p:spPr>
          <a:xfrm>
            <a:off x="1640254" y="751456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E676C2F-DD7A-CA0A-4CA7-F6514A146BFE}"/>
              </a:ext>
            </a:extLst>
          </p:cNvPr>
          <p:cNvSpPr/>
          <p:nvPr/>
        </p:nvSpPr>
        <p:spPr>
          <a:xfrm>
            <a:off x="7980003" y="2184830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F1F098E-973A-3172-95A5-73E99C9AA56A}"/>
              </a:ext>
            </a:extLst>
          </p:cNvPr>
          <p:cNvSpPr/>
          <p:nvPr/>
        </p:nvSpPr>
        <p:spPr>
          <a:xfrm>
            <a:off x="1404308" y="1541916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D1E90EA-7512-E54A-9B4D-A6AA39A342D9}"/>
              </a:ext>
            </a:extLst>
          </p:cNvPr>
          <p:cNvSpPr/>
          <p:nvPr/>
        </p:nvSpPr>
        <p:spPr>
          <a:xfrm>
            <a:off x="1579661" y="1753073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A7E7372-CFD1-5E84-2F6B-CDB4D5D78CD8}"/>
              </a:ext>
            </a:extLst>
          </p:cNvPr>
          <p:cNvSpPr/>
          <p:nvPr/>
        </p:nvSpPr>
        <p:spPr>
          <a:xfrm>
            <a:off x="6140915" y="2184830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021D962-7C0F-2C30-52B2-270FA9B92031}"/>
              </a:ext>
            </a:extLst>
          </p:cNvPr>
          <p:cNvSpPr/>
          <p:nvPr/>
        </p:nvSpPr>
        <p:spPr>
          <a:xfrm>
            <a:off x="1877117" y="1638316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2A965A8-92E5-4BA5-A516-400C70D0EECA}"/>
              </a:ext>
            </a:extLst>
          </p:cNvPr>
          <p:cNvSpPr/>
          <p:nvPr/>
        </p:nvSpPr>
        <p:spPr>
          <a:xfrm>
            <a:off x="1755931" y="1416142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E8588A9-FC03-9F64-8CCE-13399FADA8F7}"/>
              </a:ext>
            </a:extLst>
          </p:cNvPr>
          <p:cNvSpPr/>
          <p:nvPr/>
        </p:nvSpPr>
        <p:spPr>
          <a:xfrm>
            <a:off x="6404975" y="2186869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DA1844D-4849-7A44-F25E-1310A2F6257A}"/>
              </a:ext>
            </a:extLst>
          </p:cNvPr>
          <p:cNvSpPr/>
          <p:nvPr/>
        </p:nvSpPr>
        <p:spPr>
          <a:xfrm>
            <a:off x="7463182" y="2198988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4B1F8EA-6FA9-93D6-D08B-4C9F8B013656}"/>
              </a:ext>
            </a:extLst>
          </p:cNvPr>
          <p:cNvSpPr/>
          <p:nvPr/>
        </p:nvSpPr>
        <p:spPr>
          <a:xfrm>
            <a:off x="5620402" y="2184831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1B2B454-EE83-BC04-98BC-73866BFC7B03}"/>
              </a:ext>
            </a:extLst>
          </p:cNvPr>
          <p:cNvSpPr/>
          <p:nvPr/>
        </p:nvSpPr>
        <p:spPr>
          <a:xfrm>
            <a:off x="6661563" y="2190027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846765B-F372-74D8-8CBE-D157B964CF18}"/>
              </a:ext>
            </a:extLst>
          </p:cNvPr>
          <p:cNvSpPr/>
          <p:nvPr/>
        </p:nvSpPr>
        <p:spPr>
          <a:xfrm>
            <a:off x="1415326" y="1254560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213FD7A-F690-B89E-13DB-52B2CCC0D72C}"/>
              </a:ext>
            </a:extLst>
          </p:cNvPr>
          <p:cNvSpPr/>
          <p:nvPr/>
        </p:nvSpPr>
        <p:spPr>
          <a:xfrm>
            <a:off x="1640254" y="1168262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E50331C-9192-035D-D554-B98596FBCA2E}"/>
              </a:ext>
            </a:extLst>
          </p:cNvPr>
          <p:cNvSpPr/>
          <p:nvPr/>
        </p:nvSpPr>
        <p:spPr>
          <a:xfrm>
            <a:off x="5901602" y="2188026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3A72D43-2E11-58C0-5F24-32DDB7847823}"/>
              </a:ext>
            </a:extLst>
          </p:cNvPr>
          <p:cNvSpPr/>
          <p:nvPr/>
        </p:nvSpPr>
        <p:spPr>
          <a:xfrm>
            <a:off x="5337636" y="2184831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125B674-75DB-71E2-ED15-C457AB0E73FA}"/>
              </a:ext>
            </a:extLst>
          </p:cNvPr>
          <p:cNvSpPr/>
          <p:nvPr/>
        </p:nvSpPr>
        <p:spPr>
          <a:xfrm>
            <a:off x="1998303" y="1309645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B8CE178-60EF-77FB-36D2-BA258B14D031}"/>
              </a:ext>
            </a:extLst>
          </p:cNvPr>
          <p:cNvSpPr/>
          <p:nvPr/>
        </p:nvSpPr>
        <p:spPr>
          <a:xfrm>
            <a:off x="2245407" y="1079961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6FA5B7D-3597-1CCF-A91E-8CDEC94B017B}"/>
              </a:ext>
            </a:extLst>
          </p:cNvPr>
          <p:cNvSpPr/>
          <p:nvPr/>
        </p:nvSpPr>
        <p:spPr>
          <a:xfrm>
            <a:off x="1061868" y="1124198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2CAFDF8-75CE-C825-F7A7-A59A2C393F8F}"/>
              </a:ext>
            </a:extLst>
          </p:cNvPr>
          <p:cNvSpPr/>
          <p:nvPr/>
        </p:nvSpPr>
        <p:spPr>
          <a:xfrm>
            <a:off x="2227820" y="1471226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D09EBF2-59DB-B37D-BD8D-09CD4BC8AC83}"/>
              </a:ext>
            </a:extLst>
          </p:cNvPr>
          <p:cNvSpPr/>
          <p:nvPr/>
        </p:nvSpPr>
        <p:spPr>
          <a:xfrm>
            <a:off x="6931648" y="2191916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6AECAA3-72DA-55E0-94AE-1FE84388BE54}"/>
              </a:ext>
            </a:extLst>
          </p:cNvPr>
          <p:cNvSpPr/>
          <p:nvPr/>
        </p:nvSpPr>
        <p:spPr>
          <a:xfrm>
            <a:off x="7709283" y="2202387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EFEE154-99FA-EF8A-54AF-8BB233AAF01F}"/>
              </a:ext>
            </a:extLst>
          </p:cNvPr>
          <p:cNvSpPr/>
          <p:nvPr/>
        </p:nvSpPr>
        <p:spPr>
          <a:xfrm>
            <a:off x="1135314" y="1504268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ABFDBBB-14AF-EEF7-9368-1EFBEA4D67F3}"/>
              </a:ext>
            </a:extLst>
          </p:cNvPr>
          <p:cNvSpPr/>
          <p:nvPr/>
        </p:nvSpPr>
        <p:spPr>
          <a:xfrm>
            <a:off x="1877117" y="940579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AE14624-5F7D-F7F0-2A21-7F3CF5A2C38F}"/>
              </a:ext>
            </a:extLst>
          </p:cNvPr>
          <p:cNvSpPr/>
          <p:nvPr/>
        </p:nvSpPr>
        <p:spPr>
          <a:xfrm>
            <a:off x="1442867" y="1000713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73DB8FF-37D0-7E84-9BF9-D129692CCCE7}"/>
              </a:ext>
            </a:extLst>
          </p:cNvPr>
          <p:cNvCxnSpPr>
            <a:stCxn id="39" idx="4"/>
            <a:endCxn id="2" idx="4"/>
          </p:cNvCxnSpPr>
          <p:nvPr/>
        </p:nvCxnSpPr>
        <p:spPr>
          <a:xfrm flipH="1">
            <a:off x="4619899" y="2295000"/>
            <a:ext cx="778330" cy="2716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C22D7C5-DB9F-5E30-3FF5-40D688FAD557}"/>
              </a:ext>
            </a:extLst>
          </p:cNvPr>
          <p:cNvCxnSpPr>
            <a:cxnSpLocks/>
            <a:stCxn id="34" idx="4"/>
          </p:cNvCxnSpPr>
          <p:nvPr/>
        </p:nvCxnSpPr>
        <p:spPr>
          <a:xfrm flipH="1">
            <a:off x="5503220" y="2295000"/>
            <a:ext cx="177775" cy="27303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2B0EC7B-723B-F0B6-0999-F781FEE7BAEB}"/>
              </a:ext>
            </a:extLst>
          </p:cNvPr>
          <p:cNvCxnSpPr>
            <a:stCxn id="38" idx="4"/>
            <a:endCxn id="4" idx="3"/>
          </p:cNvCxnSpPr>
          <p:nvPr/>
        </p:nvCxnSpPr>
        <p:spPr>
          <a:xfrm>
            <a:off x="5962195" y="2298195"/>
            <a:ext cx="103994" cy="2708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FB95FD2-B162-2907-39AC-4FD4413E377C}"/>
              </a:ext>
            </a:extLst>
          </p:cNvPr>
          <p:cNvCxnSpPr>
            <a:stCxn id="29" idx="4"/>
            <a:endCxn id="3" idx="2"/>
          </p:cNvCxnSpPr>
          <p:nvPr/>
        </p:nvCxnSpPr>
        <p:spPr>
          <a:xfrm>
            <a:off x="6201508" y="2294999"/>
            <a:ext cx="198101" cy="27581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B21C311-4629-400D-DE0B-A823CC435620}"/>
              </a:ext>
            </a:extLst>
          </p:cNvPr>
          <p:cNvCxnSpPr>
            <a:stCxn id="32" idx="4"/>
            <a:endCxn id="8" idx="1"/>
          </p:cNvCxnSpPr>
          <p:nvPr/>
        </p:nvCxnSpPr>
        <p:spPr>
          <a:xfrm>
            <a:off x="6465568" y="2297038"/>
            <a:ext cx="191995" cy="27927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54066298-64A9-9076-C6B2-E091AE67D17C}"/>
              </a:ext>
            </a:extLst>
          </p:cNvPr>
          <p:cNvCxnSpPr>
            <a:stCxn id="35" idx="7"/>
            <a:endCxn id="6" idx="3"/>
          </p:cNvCxnSpPr>
          <p:nvPr/>
        </p:nvCxnSpPr>
        <p:spPr>
          <a:xfrm>
            <a:off x="6765002" y="2206161"/>
            <a:ext cx="7695" cy="2815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7ACCDE84-44BD-2D49-DBC4-FA76530F0D91}"/>
              </a:ext>
            </a:extLst>
          </p:cNvPr>
          <p:cNvCxnSpPr>
            <a:stCxn id="45" idx="7"/>
            <a:endCxn id="10" idx="4"/>
          </p:cNvCxnSpPr>
          <p:nvPr/>
        </p:nvCxnSpPr>
        <p:spPr>
          <a:xfrm flipH="1">
            <a:off x="6931648" y="2208050"/>
            <a:ext cx="103439" cy="2793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4F742A6-DA01-9DBD-CBF8-1F78AEFC81A2}"/>
              </a:ext>
            </a:extLst>
          </p:cNvPr>
          <p:cNvCxnSpPr>
            <a:stCxn id="22" idx="5"/>
            <a:endCxn id="7" idx="5"/>
          </p:cNvCxnSpPr>
          <p:nvPr/>
        </p:nvCxnSpPr>
        <p:spPr>
          <a:xfrm flipH="1">
            <a:off x="7210151" y="2285951"/>
            <a:ext cx="107444" cy="2735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3796CB6-7A71-61B8-A5F1-372B1C403115}"/>
              </a:ext>
            </a:extLst>
          </p:cNvPr>
          <p:cNvCxnSpPr>
            <a:cxnSpLocks/>
            <a:stCxn id="33" idx="6"/>
            <a:endCxn id="9" idx="5"/>
          </p:cNvCxnSpPr>
          <p:nvPr/>
        </p:nvCxnSpPr>
        <p:spPr>
          <a:xfrm flipH="1">
            <a:off x="7577446" y="2254073"/>
            <a:ext cx="6922" cy="27750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8689A094-CB33-6805-6AA4-1E31C9B2ED08}"/>
              </a:ext>
            </a:extLst>
          </p:cNvPr>
          <p:cNvCxnSpPr>
            <a:cxnSpLocks/>
            <a:stCxn id="46" idx="7"/>
          </p:cNvCxnSpPr>
          <p:nvPr/>
        </p:nvCxnSpPr>
        <p:spPr>
          <a:xfrm>
            <a:off x="7812722" y="2218521"/>
            <a:ext cx="827079" cy="27948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6A909B4B-0EA4-8E89-5BD5-7757982B9A84}"/>
              </a:ext>
            </a:extLst>
          </p:cNvPr>
          <p:cNvCxnSpPr>
            <a:cxnSpLocks/>
            <a:stCxn id="26" idx="6"/>
            <a:endCxn id="5" idx="4"/>
          </p:cNvCxnSpPr>
          <p:nvPr/>
        </p:nvCxnSpPr>
        <p:spPr>
          <a:xfrm>
            <a:off x="8101189" y="2239915"/>
            <a:ext cx="844856" cy="2752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Picture 76">
            <a:extLst>
              <a:ext uri="{FF2B5EF4-FFF2-40B4-BE49-F238E27FC236}">
                <a16:creationId xmlns:a16="http://schemas.microsoft.com/office/drawing/2014/main" id="{CC61E112-9638-3893-EF0C-92F4C85D0C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7337" y="1823683"/>
            <a:ext cx="330200" cy="292100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42134641-D5C1-BFB2-15EB-16A6EFB27217}"/>
              </a:ext>
            </a:extLst>
          </p:cNvPr>
          <p:cNvSpPr/>
          <p:nvPr/>
        </p:nvSpPr>
        <p:spPr>
          <a:xfrm>
            <a:off x="1475919" y="520100"/>
            <a:ext cx="121186" cy="11016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09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dot in the center of a circle&#10;&#10;Description automatically generated">
            <a:extLst>
              <a:ext uri="{FF2B5EF4-FFF2-40B4-BE49-F238E27FC236}">
                <a16:creationId xmlns:a16="http://schemas.microsoft.com/office/drawing/2014/main" id="{61E24D7C-1979-86FA-B411-56C534CF6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074" y="889090"/>
            <a:ext cx="4934355" cy="5184830"/>
          </a:xfrm>
          <a:prstGeom prst="rect">
            <a:avLst/>
          </a:prstGeom>
        </p:spPr>
      </p:pic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CF678A3-47AE-C6E5-1674-169508414BDD}"/>
              </a:ext>
            </a:extLst>
          </p:cNvPr>
          <p:cNvCxnSpPr/>
          <p:nvPr/>
        </p:nvCxnSpPr>
        <p:spPr>
          <a:xfrm>
            <a:off x="5850102" y="819450"/>
            <a:ext cx="0" cy="53755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473F8CB-7FC4-D4C4-CBB5-272BA5EB65AC}"/>
              </a:ext>
            </a:extLst>
          </p:cNvPr>
          <p:cNvCxnSpPr/>
          <p:nvPr/>
        </p:nvCxnSpPr>
        <p:spPr>
          <a:xfrm>
            <a:off x="5951702" y="806540"/>
            <a:ext cx="0" cy="53755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64FAD12-13CF-E755-4FBC-F41CA59E1C44}"/>
              </a:ext>
            </a:extLst>
          </p:cNvPr>
          <p:cNvCxnSpPr>
            <a:cxnSpLocks/>
          </p:cNvCxnSpPr>
          <p:nvPr/>
        </p:nvCxnSpPr>
        <p:spPr>
          <a:xfrm>
            <a:off x="3540915" y="3730304"/>
            <a:ext cx="52806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AC9F0690-2DE6-5DB7-0867-44222C4CC4F7}"/>
              </a:ext>
            </a:extLst>
          </p:cNvPr>
          <p:cNvCxnSpPr/>
          <p:nvPr/>
        </p:nvCxnSpPr>
        <p:spPr>
          <a:xfrm>
            <a:off x="3540915" y="3878105"/>
            <a:ext cx="52806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>
            <a:extLst>
              <a:ext uri="{FF2B5EF4-FFF2-40B4-BE49-F238E27FC236}">
                <a16:creationId xmlns:a16="http://schemas.microsoft.com/office/drawing/2014/main" id="{BE03613B-A501-6273-1D9C-71681CA1D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2602" y="6378869"/>
            <a:ext cx="317500" cy="2921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1EAEF6AC-3C70-B708-E3FC-C609AA5AA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702" y="6195000"/>
            <a:ext cx="1981200" cy="508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69E6C5A4-C2A8-94A5-237C-C7ACA02AE4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2688" y="3217487"/>
            <a:ext cx="1930400" cy="5842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12EC86F2-9774-8865-41E9-3AE54AE6ED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0138" y="3878105"/>
            <a:ext cx="292100" cy="419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BD40E69-3B8C-2FA4-6B24-5AE8404954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36619" y="1460041"/>
            <a:ext cx="1993900" cy="444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DE6930-1312-3187-F561-BA9C2707A5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32602" y="306790"/>
            <a:ext cx="958494" cy="4521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27D622-BD30-5B36-01BA-189DF3FDCF8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59350" y="3644364"/>
            <a:ext cx="898146" cy="4318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A8BB7D-B40D-EB23-16BB-5390E0D4124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65558" y="4372858"/>
            <a:ext cx="1599041" cy="519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716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dot in the center of a circle&#10;&#10;Description automatically generated">
            <a:extLst>
              <a:ext uri="{FF2B5EF4-FFF2-40B4-BE49-F238E27FC236}">
                <a16:creationId xmlns:a16="http://schemas.microsoft.com/office/drawing/2014/main" id="{61E24D7C-1979-86FA-B411-56C534CF6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074" y="889090"/>
            <a:ext cx="4934355" cy="518483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BE03613B-A501-6273-1D9C-71681CA1D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2602" y="6378869"/>
            <a:ext cx="317500" cy="2921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1EAEF6AC-3C70-B708-E3FC-C609AA5AA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702" y="6195000"/>
            <a:ext cx="1981200" cy="508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69E6C5A4-C2A8-94A5-237C-C7ACA02AE4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2688" y="3217487"/>
            <a:ext cx="1930400" cy="5842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12EC86F2-9774-8865-41E9-3AE54AE6ED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0138" y="3878105"/>
            <a:ext cx="292100" cy="419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BD40E69-3B8C-2FA4-6B24-5AE8404954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36619" y="1460041"/>
            <a:ext cx="1993900" cy="444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DE6930-1312-3187-F561-BA9C2707A5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32602" y="306790"/>
            <a:ext cx="958494" cy="4521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27D622-BD30-5B36-01BA-189DF3FDCF8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59350" y="3644364"/>
            <a:ext cx="898146" cy="431801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051899C2-03DF-5EB7-C9BC-1C85FB925059}"/>
              </a:ext>
            </a:extLst>
          </p:cNvPr>
          <p:cNvSpPr/>
          <p:nvPr/>
        </p:nvSpPr>
        <p:spPr>
          <a:xfrm>
            <a:off x="3523996" y="3716185"/>
            <a:ext cx="5297527" cy="145876"/>
          </a:xfrm>
          <a:prstGeom prst="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4F08B2-14F1-EC80-F530-EB97B714CA3A}"/>
              </a:ext>
            </a:extLst>
          </p:cNvPr>
          <p:cNvSpPr/>
          <p:nvPr/>
        </p:nvSpPr>
        <p:spPr>
          <a:xfrm rot="5400000">
            <a:off x="3237374" y="3456965"/>
            <a:ext cx="5410921" cy="135892"/>
          </a:xfrm>
          <a:prstGeom prst="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B4A4F2A-F246-C9F6-4A61-C17ECC50CB2C}"/>
              </a:ext>
            </a:extLst>
          </p:cNvPr>
          <p:cNvSpPr/>
          <p:nvPr/>
        </p:nvSpPr>
        <p:spPr>
          <a:xfrm>
            <a:off x="5881708" y="3702975"/>
            <a:ext cx="137827" cy="17840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41F48F3-C615-20B5-B16D-ECCADAA94E49}"/>
              </a:ext>
            </a:extLst>
          </p:cNvPr>
          <p:cNvCxnSpPr/>
          <p:nvPr/>
        </p:nvCxnSpPr>
        <p:spPr>
          <a:xfrm>
            <a:off x="5246852" y="819450"/>
            <a:ext cx="0" cy="537555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E3603F1-455E-0221-39EE-365F3E74E278}"/>
              </a:ext>
            </a:extLst>
          </p:cNvPr>
          <p:cNvCxnSpPr/>
          <p:nvPr/>
        </p:nvCxnSpPr>
        <p:spPr>
          <a:xfrm>
            <a:off x="5399252" y="819450"/>
            <a:ext cx="0" cy="537555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B618019-0073-62D5-7C95-CD5E478CF5AD}"/>
              </a:ext>
            </a:extLst>
          </p:cNvPr>
          <p:cNvCxnSpPr/>
          <p:nvPr/>
        </p:nvCxnSpPr>
        <p:spPr>
          <a:xfrm>
            <a:off x="5540704" y="819450"/>
            <a:ext cx="0" cy="537555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CAB6DEE-B3AB-2119-787D-3A981F55D1B5}"/>
              </a:ext>
            </a:extLst>
          </p:cNvPr>
          <p:cNvCxnSpPr/>
          <p:nvPr/>
        </p:nvCxnSpPr>
        <p:spPr>
          <a:xfrm>
            <a:off x="5691352" y="819450"/>
            <a:ext cx="0" cy="537555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1367335-64CA-2987-F89C-8A6104494120}"/>
              </a:ext>
            </a:extLst>
          </p:cNvPr>
          <p:cNvCxnSpPr/>
          <p:nvPr/>
        </p:nvCxnSpPr>
        <p:spPr>
          <a:xfrm>
            <a:off x="6181219" y="819450"/>
            <a:ext cx="0" cy="537555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671983A-CDBE-DA43-4C7C-FB913E7E8E9A}"/>
              </a:ext>
            </a:extLst>
          </p:cNvPr>
          <p:cNvCxnSpPr/>
          <p:nvPr/>
        </p:nvCxnSpPr>
        <p:spPr>
          <a:xfrm>
            <a:off x="6321272" y="819450"/>
            <a:ext cx="0" cy="537555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D289750-8A95-AA25-50D1-BE3D24F8B664}"/>
              </a:ext>
            </a:extLst>
          </p:cNvPr>
          <p:cNvCxnSpPr/>
          <p:nvPr/>
        </p:nvCxnSpPr>
        <p:spPr>
          <a:xfrm>
            <a:off x="6491096" y="806540"/>
            <a:ext cx="0" cy="537555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FE409F9-F8AA-B979-BCE3-3CB844657BFF}"/>
              </a:ext>
            </a:extLst>
          </p:cNvPr>
          <p:cNvCxnSpPr/>
          <p:nvPr/>
        </p:nvCxnSpPr>
        <p:spPr>
          <a:xfrm>
            <a:off x="6626072" y="819450"/>
            <a:ext cx="0" cy="537555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8CF9F1A-B35A-894A-CE78-6A107A7C8D69}"/>
              </a:ext>
            </a:extLst>
          </p:cNvPr>
          <p:cNvCxnSpPr/>
          <p:nvPr/>
        </p:nvCxnSpPr>
        <p:spPr>
          <a:xfrm>
            <a:off x="3540915" y="4060450"/>
            <a:ext cx="528060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B83C6C2-CCCE-2233-6BC2-047774A8A9AD}"/>
              </a:ext>
            </a:extLst>
          </p:cNvPr>
          <p:cNvCxnSpPr/>
          <p:nvPr/>
        </p:nvCxnSpPr>
        <p:spPr>
          <a:xfrm>
            <a:off x="3540915" y="4216660"/>
            <a:ext cx="528060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85F303-409D-ACA2-F05E-45AEC2AF4EC7}"/>
              </a:ext>
            </a:extLst>
          </p:cNvPr>
          <p:cNvCxnSpPr/>
          <p:nvPr/>
        </p:nvCxnSpPr>
        <p:spPr>
          <a:xfrm>
            <a:off x="3540915" y="4391920"/>
            <a:ext cx="528060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78B9ED-251C-8DE7-0BFA-467CE3DB28B8}"/>
              </a:ext>
            </a:extLst>
          </p:cNvPr>
          <p:cNvCxnSpPr/>
          <p:nvPr/>
        </p:nvCxnSpPr>
        <p:spPr>
          <a:xfrm>
            <a:off x="3540915" y="4567180"/>
            <a:ext cx="528060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ECED72B-AB76-50AB-8B6F-4F83095F1F81}"/>
              </a:ext>
            </a:extLst>
          </p:cNvPr>
          <p:cNvCxnSpPr/>
          <p:nvPr/>
        </p:nvCxnSpPr>
        <p:spPr>
          <a:xfrm>
            <a:off x="3540915" y="4746250"/>
            <a:ext cx="528060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82A8BB7D-B40D-EB23-16BB-5390E0D4124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18001" y="4270849"/>
            <a:ext cx="1599041" cy="519169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01532FF-D178-457B-11E7-D200588BD060}"/>
              </a:ext>
            </a:extLst>
          </p:cNvPr>
          <p:cNvCxnSpPr/>
          <p:nvPr/>
        </p:nvCxnSpPr>
        <p:spPr>
          <a:xfrm>
            <a:off x="3540915" y="3507225"/>
            <a:ext cx="528060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443C3B4-8B5C-3DBE-434F-04F6004CBE48}"/>
              </a:ext>
            </a:extLst>
          </p:cNvPr>
          <p:cNvCxnSpPr/>
          <p:nvPr/>
        </p:nvCxnSpPr>
        <p:spPr>
          <a:xfrm>
            <a:off x="3540915" y="3336550"/>
            <a:ext cx="528060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9D162E7-1664-C4E9-8867-E3270059DA47}"/>
              </a:ext>
            </a:extLst>
          </p:cNvPr>
          <p:cNvCxnSpPr/>
          <p:nvPr/>
        </p:nvCxnSpPr>
        <p:spPr>
          <a:xfrm>
            <a:off x="3540915" y="3137477"/>
            <a:ext cx="528060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0271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ue dot in the center of a circle&#10;&#10;Description automatically generated">
            <a:extLst>
              <a:ext uri="{FF2B5EF4-FFF2-40B4-BE49-F238E27FC236}">
                <a16:creationId xmlns:a16="http://schemas.microsoft.com/office/drawing/2014/main" id="{D2E9784F-48A4-4615-A596-1BF8DD0EA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074" y="889090"/>
            <a:ext cx="4934355" cy="5184830"/>
          </a:xfrm>
          <a:prstGeom prst="rect">
            <a:avLst/>
          </a:prstGeom>
        </p:spPr>
      </p:pic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CF678A3-47AE-C6E5-1674-169508414BDD}"/>
              </a:ext>
            </a:extLst>
          </p:cNvPr>
          <p:cNvCxnSpPr/>
          <p:nvPr/>
        </p:nvCxnSpPr>
        <p:spPr>
          <a:xfrm>
            <a:off x="5834337" y="806540"/>
            <a:ext cx="0" cy="53755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473F8CB-7FC4-D4C4-CBB5-272BA5EB65AC}"/>
              </a:ext>
            </a:extLst>
          </p:cNvPr>
          <p:cNvCxnSpPr/>
          <p:nvPr/>
        </p:nvCxnSpPr>
        <p:spPr>
          <a:xfrm>
            <a:off x="5941189" y="806540"/>
            <a:ext cx="0" cy="53755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>
            <a:extLst>
              <a:ext uri="{FF2B5EF4-FFF2-40B4-BE49-F238E27FC236}">
                <a16:creationId xmlns:a16="http://schemas.microsoft.com/office/drawing/2014/main" id="{BE03613B-A501-6273-1D9C-71681CA1D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2602" y="6350816"/>
            <a:ext cx="317500" cy="2921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1EAEF6AC-3C70-B708-E3FC-C609AA5AA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180" y="6177270"/>
            <a:ext cx="1981200" cy="508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0858CB7-E142-A358-FCB9-92B937C32CF3}"/>
              </a:ext>
            </a:extLst>
          </p:cNvPr>
          <p:cNvCxnSpPr/>
          <p:nvPr/>
        </p:nvCxnSpPr>
        <p:spPr>
          <a:xfrm flipV="1">
            <a:off x="3930015" y="1627870"/>
            <a:ext cx="4331970" cy="404622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5B869E7-D4A4-7C46-25AB-E2E8F168E15E}"/>
              </a:ext>
            </a:extLst>
          </p:cNvPr>
          <p:cNvCxnSpPr>
            <a:cxnSpLocks/>
          </p:cNvCxnSpPr>
          <p:nvPr/>
        </p:nvCxnSpPr>
        <p:spPr>
          <a:xfrm>
            <a:off x="4366260" y="5932170"/>
            <a:ext cx="54864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B4AD029-3D9F-6377-2629-05EF7480B586}"/>
              </a:ext>
            </a:extLst>
          </p:cNvPr>
          <p:cNvCxnSpPr>
            <a:cxnSpLocks/>
          </p:cNvCxnSpPr>
          <p:nvPr/>
        </p:nvCxnSpPr>
        <p:spPr>
          <a:xfrm flipV="1">
            <a:off x="3451860" y="806540"/>
            <a:ext cx="0" cy="458343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7D5C5565-711D-0ABD-E7B2-767EED0C31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9511" y="5781820"/>
            <a:ext cx="317500" cy="292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E1EA49-800D-DAD0-8674-2C4F100C6E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5810" y="270510"/>
            <a:ext cx="292100" cy="419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44C937C-2813-D018-7BC6-4B8E4EFB95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3061" y="1202690"/>
            <a:ext cx="23114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7375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B6A7463-6F16-2EE0-59DE-8A6C2CB28191}"/>
              </a:ext>
            </a:extLst>
          </p:cNvPr>
          <p:cNvCxnSpPr/>
          <p:nvPr/>
        </p:nvCxnSpPr>
        <p:spPr>
          <a:xfrm>
            <a:off x="3691890" y="4583430"/>
            <a:ext cx="506349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A2855FB-E461-49C7-26D1-E652A0C97F1B}"/>
              </a:ext>
            </a:extLst>
          </p:cNvPr>
          <p:cNvCxnSpPr>
            <a:cxnSpLocks/>
          </p:cNvCxnSpPr>
          <p:nvPr/>
        </p:nvCxnSpPr>
        <p:spPr>
          <a:xfrm flipV="1">
            <a:off x="6096000" y="1371600"/>
            <a:ext cx="0" cy="370332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7D4D7624-1C14-CB27-16D9-6E095FABE89B}"/>
              </a:ext>
            </a:extLst>
          </p:cNvPr>
          <p:cNvSpPr/>
          <p:nvPr/>
        </p:nvSpPr>
        <p:spPr>
          <a:xfrm>
            <a:off x="4398579" y="1545021"/>
            <a:ext cx="3342290" cy="3043500"/>
          </a:xfrm>
          <a:custGeom>
            <a:avLst/>
            <a:gdLst>
              <a:gd name="connsiteX0" fmla="*/ 0 w 3342290"/>
              <a:gd name="connsiteY0" fmla="*/ 0 h 3043500"/>
              <a:gd name="connsiteX1" fmla="*/ 189187 w 3342290"/>
              <a:gd name="connsiteY1" fmla="*/ 1702676 h 3043500"/>
              <a:gd name="connsiteX2" fmla="*/ 677918 w 3342290"/>
              <a:gd name="connsiteY2" fmla="*/ 2601310 h 3043500"/>
              <a:gd name="connsiteX3" fmla="*/ 1686911 w 3342290"/>
              <a:gd name="connsiteY3" fmla="*/ 3042745 h 3043500"/>
              <a:gd name="connsiteX4" fmla="*/ 2680138 w 3342290"/>
              <a:gd name="connsiteY4" fmla="*/ 2506717 h 3043500"/>
              <a:gd name="connsiteX5" fmla="*/ 3168869 w 3342290"/>
              <a:gd name="connsiteY5" fmla="*/ 1639613 h 3043500"/>
              <a:gd name="connsiteX6" fmla="*/ 3342290 w 3342290"/>
              <a:gd name="connsiteY6" fmla="*/ 126124 h 3043500"/>
              <a:gd name="connsiteX7" fmla="*/ 3342290 w 3342290"/>
              <a:gd name="connsiteY7" fmla="*/ 126124 h 30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42290" h="3043500">
                <a:moveTo>
                  <a:pt x="0" y="0"/>
                </a:moveTo>
                <a:cubicBezTo>
                  <a:pt x="38100" y="634562"/>
                  <a:pt x="76201" y="1269124"/>
                  <a:pt x="189187" y="1702676"/>
                </a:cubicBezTo>
                <a:cubicBezTo>
                  <a:pt x="302173" y="2136228"/>
                  <a:pt x="428297" y="2377965"/>
                  <a:pt x="677918" y="2601310"/>
                </a:cubicBezTo>
                <a:cubicBezTo>
                  <a:pt x="927539" y="2824655"/>
                  <a:pt x="1353208" y="3058511"/>
                  <a:pt x="1686911" y="3042745"/>
                </a:cubicBezTo>
                <a:cubicBezTo>
                  <a:pt x="2020614" y="3026980"/>
                  <a:pt x="2433145" y="2740572"/>
                  <a:pt x="2680138" y="2506717"/>
                </a:cubicBezTo>
                <a:cubicBezTo>
                  <a:pt x="2927131" y="2272862"/>
                  <a:pt x="3058510" y="2036378"/>
                  <a:pt x="3168869" y="1639613"/>
                </a:cubicBezTo>
                <a:cubicBezTo>
                  <a:pt x="3279228" y="1242848"/>
                  <a:pt x="3342290" y="126124"/>
                  <a:pt x="3342290" y="126124"/>
                </a:cubicBezTo>
                <a:lnTo>
                  <a:pt x="3342290" y="126124"/>
                </a:lnTo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269E3B0-1C4A-81E1-30D0-380ADC0920F1}"/>
              </a:ext>
            </a:extLst>
          </p:cNvPr>
          <p:cNvCxnSpPr/>
          <p:nvPr/>
        </p:nvCxnSpPr>
        <p:spPr>
          <a:xfrm flipV="1">
            <a:off x="4398579" y="4288221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93F61B-0579-1F98-78CA-8BFB10B81F3F}"/>
              </a:ext>
            </a:extLst>
          </p:cNvPr>
          <p:cNvCxnSpPr/>
          <p:nvPr/>
        </p:nvCxnSpPr>
        <p:spPr>
          <a:xfrm flipV="1">
            <a:off x="7740869" y="4288221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7BCC0CCD-54AC-F5F4-10F0-5625676D2A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2150" y="4437380"/>
            <a:ext cx="317500" cy="292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309629F-1A33-E564-6B5A-17D0F3CFF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9950" y="768767"/>
            <a:ext cx="292100" cy="419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95BB0A-0CE3-0B46-FBDB-162FAEAF0D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2979" y="4655820"/>
            <a:ext cx="711200" cy="4191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9EEE98-980F-29B1-4AEF-2A08F57586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8919" y="4729480"/>
            <a:ext cx="723900" cy="482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BA0221-8793-56CF-7B0D-94B166AB9D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5850" y="1645920"/>
            <a:ext cx="17526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560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B6A7463-6F16-2EE0-59DE-8A6C2CB28191}"/>
              </a:ext>
            </a:extLst>
          </p:cNvPr>
          <p:cNvCxnSpPr>
            <a:cxnSpLocks/>
          </p:cNvCxnSpPr>
          <p:nvPr/>
        </p:nvCxnSpPr>
        <p:spPr>
          <a:xfrm>
            <a:off x="3463290" y="3200400"/>
            <a:ext cx="579501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269E3B0-1C4A-81E1-30D0-380ADC0920F1}"/>
              </a:ext>
            </a:extLst>
          </p:cNvPr>
          <p:cNvCxnSpPr/>
          <p:nvPr/>
        </p:nvCxnSpPr>
        <p:spPr>
          <a:xfrm flipV="1">
            <a:off x="4169979" y="2905191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93F61B-0579-1F98-78CA-8BFB10B81F3F}"/>
              </a:ext>
            </a:extLst>
          </p:cNvPr>
          <p:cNvCxnSpPr/>
          <p:nvPr/>
        </p:nvCxnSpPr>
        <p:spPr>
          <a:xfrm flipV="1">
            <a:off x="7580849" y="2909691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FC0D0F6-303B-A63B-E73E-1C9FCAEA3ED5}"/>
              </a:ext>
            </a:extLst>
          </p:cNvPr>
          <p:cNvCxnSpPr/>
          <p:nvPr/>
        </p:nvCxnSpPr>
        <p:spPr>
          <a:xfrm flipV="1">
            <a:off x="4474779" y="2909691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6477B43-817F-649B-2AE9-AF69C03D5E1C}"/>
              </a:ext>
            </a:extLst>
          </p:cNvPr>
          <p:cNvCxnSpPr/>
          <p:nvPr/>
        </p:nvCxnSpPr>
        <p:spPr>
          <a:xfrm flipV="1">
            <a:off x="4779579" y="2909691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9F73DAE-6163-0E6C-CB3F-E2785BADC3E7}"/>
              </a:ext>
            </a:extLst>
          </p:cNvPr>
          <p:cNvCxnSpPr/>
          <p:nvPr/>
        </p:nvCxnSpPr>
        <p:spPr>
          <a:xfrm flipV="1">
            <a:off x="5084379" y="2909691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7DBD509-E824-B02B-AD2D-5BB2A1B0B3EF}"/>
              </a:ext>
            </a:extLst>
          </p:cNvPr>
          <p:cNvCxnSpPr/>
          <p:nvPr/>
        </p:nvCxnSpPr>
        <p:spPr>
          <a:xfrm flipV="1">
            <a:off x="5389179" y="2909691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7CBDAE-7FBE-B6EE-F7C1-CCF21075382D}"/>
              </a:ext>
            </a:extLst>
          </p:cNvPr>
          <p:cNvCxnSpPr/>
          <p:nvPr/>
        </p:nvCxnSpPr>
        <p:spPr>
          <a:xfrm flipV="1">
            <a:off x="5693979" y="2909691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67A1A01-23ED-1F22-C0F3-68A1E387D258}"/>
              </a:ext>
            </a:extLst>
          </p:cNvPr>
          <p:cNvCxnSpPr/>
          <p:nvPr/>
        </p:nvCxnSpPr>
        <p:spPr>
          <a:xfrm flipV="1">
            <a:off x="5996808" y="2909691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EA2625E-448A-40D2-9FFD-9041B2BE2B21}"/>
              </a:ext>
            </a:extLst>
          </p:cNvPr>
          <p:cNvCxnSpPr/>
          <p:nvPr/>
        </p:nvCxnSpPr>
        <p:spPr>
          <a:xfrm flipV="1">
            <a:off x="6303579" y="2909691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7C910B-AD12-4276-CBB8-D9532B1B017A}"/>
              </a:ext>
            </a:extLst>
          </p:cNvPr>
          <p:cNvCxnSpPr/>
          <p:nvPr/>
        </p:nvCxnSpPr>
        <p:spPr>
          <a:xfrm flipV="1">
            <a:off x="6623619" y="2909691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038F1B4-9DD0-6940-580D-BFC94CC921F0}"/>
              </a:ext>
            </a:extLst>
          </p:cNvPr>
          <p:cNvCxnSpPr/>
          <p:nvPr/>
        </p:nvCxnSpPr>
        <p:spPr>
          <a:xfrm flipV="1">
            <a:off x="6936039" y="2909691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27B9095-5902-CB49-933B-99593F33D6AD}"/>
              </a:ext>
            </a:extLst>
          </p:cNvPr>
          <p:cNvCxnSpPr/>
          <p:nvPr/>
        </p:nvCxnSpPr>
        <p:spPr>
          <a:xfrm flipV="1">
            <a:off x="7259889" y="2909691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D7BA1DA-EE09-B8D9-C909-9205454BF574}"/>
              </a:ext>
            </a:extLst>
          </p:cNvPr>
          <p:cNvCxnSpPr/>
          <p:nvPr/>
        </p:nvCxnSpPr>
        <p:spPr>
          <a:xfrm flipV="1">
            <a:off x="7903779" y="2900100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C3A34E4-8AE4-8D9D-9442-587042CD2975}"/>
              </a:ext>
            </a:extLst>
          </p:cNvPr>
          <p:cNvCxnSpPr/>
          <p:nvPr/>
        </p:nvCxnSpPr>
        <p:spPr>
          <a:xfrm flipV="1">
            <a:off x="8273349" y="2909691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E705AA-7890-5CD8-7FF8-474964E9CF88}"/>
              </a:ext>
            </a:extLst>
          </p:cNvPr>
          <p:cNvCxnSpPr/>
          <p:nvPr/>
        </p:nvCxnSpPr>
        <p:spPr>
          <a:xfrm flipV="1">
            <a:off x="3842319" y="2900100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2A21A87-697E-96D7-44E7-3AA776630ED3}"/>
              </a:ext>
            </a:extLst>
          </p:cNvPr>
          <p:cNvCxnSpPr/>
          <p:nvPr/>
        </p:nvCxnSpPr>
        <p:spPr>
          <a:xfrm flipV="1">
            <a:off x="3491799" y="2909691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B04B1E3-5B2B-1D7E-514D-FD34CD475700}"/>
              </a:ext>
            </a:extLst>
          </p:cNvPr>
          <p:cNvCxnSpPr/>
          <p:nvPr/>
        </p:nvCxnSpPr>
        <p:spPr>
          <a:xfrm flipV="1">
            <a:off x="8663239" y="2900100"/>
            <a:ext cx="0" cy="3003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CDF5D270-4054-7997-7BF7-D734EBDDA6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449" y="3294391"/>
            <a:ext cx="266700" cy="4318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8D4E4CE-D162-01AC-6985-FC66857F37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2179" y="3319791"/>
            <a:ext cx="203200" cy="40640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79CC1F6F-4691-28DD-72FE-E00737E3F346}"/>
              </a:ext>
            </a:extLst>
          </p:cNvPr>
          <p:cNvSpPr/>
          <p:nvPr/>
        </p:nvSpPr>
        <p:spPr>
          <a:xfrm>
            <a:off x="5085934" y="2882200"/>
            <a:ext cx="302829" cy="30861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606AEB-414F-B550-063F-00F344FEA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8558" y="3408691"/>
            <a:ext cx="24765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816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528339-E774-E93E-FFD4-32D1F2883D6E}"/>
              </a:ext>
            </a:extLst>
          </p:cNvPr>
          <p:cNvSpPr/>
          <p:nvPr/>
        </p:nvSpPr>
        <p:spPr>
          <a:xfrm>
            <a:off x="624287" y="667454"/>
            <a:ext cx="2181340" cy="2104222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7F8928F-282E-25E3-927B-DD22CC30DF6C}"/>
              </a:ext>
            </a:extLst>
          </p:cNvPr>
          <p:cNvSpPr/>
          <p:nvPr/>
        </p:nvSpPr>
        <p:spPr>
          <a:xfrm>
            <a:off x="1208181" y="1240331"/>
            <a:ext cx="1013552" cy="958467"/>
          </a:xfrm>
          <a:prstGeom prst="ellipse">
            <a:avLst/>
          </a:prstGeom>
          <a:solidFill>
            <a:schemeClr val="accent2"/>
          </a:solidFill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EDDD048-F44C-3E03-06CD-52E0B505ACAB}"/>
              </a:ext>
            </a:extLst>
          </p:cNvPr>
          <p:cNvSpPr/>
          <p:nvPr/>
        </p:nvSpPr>
        <p:spPr>
          <a:xfrm>
            <a:off x="1081487" y="101815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6F974B8-4B7C-D068-784D-7FB068B63B82}"/>
              </a:ext>
            </a:extLst>
          </p:cNvPr>
          <p:cNvSpPr/>
          <p:nvPr/>
        </p:nvSpPr>
        <p:spPr>
          <a:xfrm>
            <a:off x="2453087" y="190317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683690-FA0C-AABB-770A-36439C4866F5}"/>
              </a:ext>
            </a:extLst>
          </p:cNvPr>
          <p:cNvSpPr/>
          <p:nvPr/>
        </p:nvSpPr>
        <p:spPr>
          <a:xfrm>
            <a:off x="2401675" y="132295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C0E5292-A903-1398-D39B-DDE3C4314E9A}"/>
              </a:ext>
            </a:extLst>
          </p:cNvPr>
          <p:cNvSpPr/>
          <p:nvPr/>
        </p:nvSpPr>
        <p:spPr>
          <a:xfrm>
            <a:off x="774850" y="173608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84C6BC7-FBB5-9263-037C-58FEFF762BE4}"/>
              </a:ext>
            </a:extLst>
          </p:cNvPr>
          <p:cNvSpPr/>
          <p:nvPr/>
        </p:nvSpPr>
        <p:spPr>
          <a:xfrm>
            <a:off x="2201534" y="90798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FD217D1-8D2C-F1EB-0A51-CE8049115D31}"/>
              </a:ext>
            </a:extLst>
          </p:cNvPr>
          <p:cNvSpPr/>
          <p:nvPr/>
        </p:nvSpPr>
        <p:spPr>
          <a:xfrm>
            <a:off x="1020894" y="202986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CF8BB42-5BDD-0D64-E332-C8209C62A33A}"/>
              </a:ext>
            </a:extLst>
          </p:cNvPr>
          <p:cNvSpPr/>
          <p:nvPr/>
        </p:nvSpPr>
        <p:spPr>
          <a:xfrm>
            <a:off x="758325" y="1286233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9D32ECD-2251-5C7F-5E7C-98D5EC2B5E10}"/>
              </a:ext>
            </a:extLst>
          </p:cNvPr>
          <p:cNvSpPr/>
          <p:nvPr/>
        </p:nvSpPr>
        <p:spPr>
          <a:xfrm>
            <a:off x="1854503" y="80149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48202F3-BE84-018A-E324-AD08AFC606F2}"/>
              </a:ext>
            </a:extLst>
          </p:cNvPr>
          <p:cNvSpPr/>
          <p:nvPr/>
        </p:nvSpPr>
        <p:spPr>
          <a:xfrm>
            <a:off x="1599280" y="96123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2DD073A-A2E6-BDC0-915E-37A71E4A778B}"/>
              </a:ext>
            </a:extLst>
          </p:cNvPr>
          <p:cNvSpPr/>
          <p:nvPr/>
        </p:nvSpPr>
        <p:spPr>
          <a:xfrm>
            <a:off x="1154933" y="237322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74AD10-C302-70EB-988B-5D15A80B6586}"/>
              </a:ext>
            </a:extLst>
          </p:cNvPr>
          <p:cNvSpPr/>
          <p:nvPr/>
        </p:nvSpPr>
        <p:spPr>
          <a:xfrm>
            <a:off x="1363334" y="175169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2F2BCD0-4D83-B046-E301-E9AE130332DA}"/>
              </a:ext>
            </a:extLst>
          </p:cNvPr>
          <p:cNvSpPr/>
          <p:nvPr/>
        </p:nvSpPr>
        <p:spPr>
          <a:xfrm>
            <a:off x="1538687" y="196285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75045BF-E42E-861B-705E-47242A98A107}"/>
              </a:ext>
            </a:extLst>
          </p:cNvPr>
          <p:cNvSpPr/>
          <p:nvPr/>
        </p:nvSpPr>
        <p:spPr>
          <a:xfrm>
            <a:off x="1997723" y="240628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A0075F4-5D53-CB08-3BEB-7D6B6350C41B}"/>
              </a:ext>
            </a:extLst>
          </p:cNvPr>
          <p:cNvSpPr/>
          <p:nvPr/>
        </p:nvSpPr>
        <p:spPr>
          <a:xfrm>
            <a:off x="1836143" y="184809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EDB7DEC-B203-D734-D876-FCF8FCD9089C}"/>
              </a:ext>
            </a:extLst>
          </p:cNvPr>
          <p:cNvSpPr/>
          <p:nvPr/>
        </p:nvSpPr>
        <p:spPr>
          <a:xfrm>
            <a:off x="1714957" y="162592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ABDB21B-9611-98DF-C83B-C3D485654B3D}"/>
              </a:ext>
            </a:extLst>
          </p:cNvPr>
          <p:cNvSpPr/>
          <p:nvPr/>
        </p:nvSpPr>
        <p:spPr>
          <a:xfrm>
            <a:off x="2401675" y="230162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9A87146-F6EE-FF6C-A300-8CA934B5047E}"/>
              </a:ext>
            </a:extLst>
          </p:cNvPr>
          <p:cNvSpPr/>
          <p:nvPr/>
        </p:nvSpPr>
        <p:spPr>
          <a:xfrm>
            <a:off x="806983" y="237965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DD8050C-C92A-0048-521E-DABB22777197}"/>
              </a:ext>
            </a:extLst>
          </p:cNvPr>
          <p:cNvSpPr/>
          <p:nvPr/>
        </p:nvSpPr>
        <p:spPr>
          <a:xfrm>
            <a:off x="813409" y="81067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657D77F-EF69-C44D-B0E1-86CDD631AC4B}"/>
              </a:ext>
            </a:extLst>
          </p:cNvPr>
          <p:cNvSpPr/>
          <p:nvPr/>
        </p:nvSpPr>
        <p:spPr>
          <a:xfrm>
            <a:off x="2623849" y="242097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7F3CD97-ABBE-C18B-4597-8CAD1AA70A68}"/>
              </a:ext>
            </a:extLst>
          </p:cNvPr>
          <p:cNvSpPr/>
          <p:nvPr/>
        </p:nvSpPr>
        <p:spPr>
          <a:xfrm>
            <a:off x="1007123" y="255501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705631D-C8A2-2532-9378-608579C98B79}"/>
              </a:ext>
            </a:extLst>
          </p:cNvPr>
          <p:cNvSpPr/>
          <p:nvPr/>
        </p:nvSpPr>
        <p:spPr>
          <a:xfrm>
            <a:off x="2280489" y="258989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4510F7A-AC65-3B05-71EF-0242C7D6471B}"/>
              </a:ext>
            </a:extLst>
          </p:cNvPr>
          <p:cNvSpPr/>
          <p:nvPr/>
        </p:nvSpPr>
        <p:spPr>
          <a:xfrm>
            <a:off x="2128089" y="213728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686D76D-EACF-9680-217E-2859D71DBE81}"/>
              </a:ext>
            </a:extLst>
          </p:cNvPr>
          <p:cNvSpPr/>
          <p:nvPr/>
        </p:nvSpPr>
        <p:spPr>
          <a:xfrm>
            <a:off x="1374352" y="146433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0E69BE0-8E5E-75A7-BA81-E8C80A24419E}"/>
              </a:ext>
            </a:extLst>
          </p:cNvPr>
          <p:cNvSpPr/>
          <p:nvPr/>
        </p:nvSpPr>
        <p:spPr>
          <a:xfrm>
            <a:off x="1599280" y="137804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4F9677E-0669-6457-D97B-0EF87A27A51E}"/>
              </a:ext>
            </a:extLst>
          </p:cNvPr>
          <p:cNvSpPr/>
          <p:nvPr/>
        </p:nvSpPr>
        <p:spPr>
          <a:xfrm>
            <a:off x="1632330" y="248340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434ABFE-0462-FBAA-CCF7-23D77FD95F54}"/>
              </a:ext>
            </a:extLst>
          </p:cNvPr>
          <p:cNvSpPr/>
          <p:nvPr/>
        </p:nvSpPr>
        <p:spPr>
          <a:xfrm>
            <a:off x="2575189" y="164061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A4A4348-DE94-C05C-BE19-C7D673CC9B34}"/>
              </a:ext>
            </a:extLst>
          </p:cNvPr>
          <p:cNvSpPr/>
          <p:nvPr/>
        </p:nvSpPr>
        <p:spPr>
          <a:xfrm>
            <a:off x="1957329" y="1519423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AA23380-0C02-8630-E675-07F1064B2CEC}"/>
              </a:ext>
            </a:extLst>
          </p:cNvPr>
          <p:cNvSpPr/>
          <p:nvPr/>
        </p:nvSpPr>
        <p:spPr>
          <a:xfrm>
            <a:off x="2166648" y="120360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8472AB9-272A-7FF5-93B6-092785BFD959}"/>
              </a:ext>
            </a:extLst>
          </p:cNvPr>
          <p:cNvSpPr/>
          <p:nvPr/>
        </p:nvSpPr>
        <p:spPr>
          <a:xfrm>
            <a:off x="2552238" y="95297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C1EB48D-6E8A-A55C-5157-511076C226BC}"/>
              </a:ext>
            </a:extLst>
          </p:cNvPr>
          <p:cNvSpPr/>
          <p:nvPr/>
        </p:nvSpPr>
        <p:spPr>
          <a:xfrm>
            <a:off x="1333956" y="84280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4958D6B-8E72-9736-A12F-63B3E7E3A342}"/>
              </a:ext>
            </a:extLst>
          </p:cNvPr>
          <p:cNvSpPr/>
          <p:nvPr/>
        </p:nvSpPr>
        <p:spPr>
          <a:xfrm>
            <a:off x="1020894" y="133397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45514FA-9835-61B3-6113-790A7992DEAD}"/>
              </a:ext>
            </a:extLst>
          </p:cNvPr>
          <p:cNvSpPr/>
          <p:nvPr/>
        </p:nvSpPr>
        <p:spPr>
          <a:xfrm>
            <a:off x="3362899" y="681209"/>
            <a:ext cx="2181340" cy="2104222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98A4030-799E-6F3D-FF29-E52CE58848B0}"/>
              </a:ext>
            </a:extLst>
          </p:cNvPr>
          <p:cNvSpPr/>
          <p:nvPr/>
        </p:nvSpPr>
        <p:spPr>
          <a:xfrm>
            <a:off x="4023908" y="1240331"/>
            <a:ext cx="1013552" cy="958467"/>
          </a:xfrm>
          <a:prstGeom prst="ellipse">
            <a:avLst/>
          </a:prstGeom>
          <a:solidFill>
            <a:schemeClr val="accent2"/>
          </a:solidFill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B41DADB-5D0E-397A-FA47-F33519A031B5}"/>
              </a:ext>
            </a:extLst>
          </p:cNvPr>
          <p:cNvSpPr/>
          <p:nvPr/>
        </p:nvSpPr>
        <p:spPr>
          <a:xfrm>
            <a:off x="3897214" y="101815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B09C6D4-085E-B120-D054-C4B5FEA21FB2}"/>
              </a:ext>
            </a:extLst>
          </p:cNvPr>
          <p:cNvSpPr/>
          <p:nvPr/>
        </p:nvSpPr>
        <p:spPr>
          <a:xfrm>
            <a:off x="5333999" y="191602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9A2C01C-C2F8-584A-9E8A-E725D54E851B}"/>
              </a:ext>
            </a:extLst>
          </p:cNvPr>
          <p:cNvSpPr/>
          <p:nvPr/>
        </p:nvSpPr>
        <p:spPr>
          <a:xfrm>
            <a:off x="5217402" y="132295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C4A05B9-F1A6-485E-2B99-736535CE7B9D}"/>
              </a:ext>
            </a:extLst>
          </p:cNvPr>
          <p:cNvSpPr/>
          <p:nvPr/>
        </p:nvSpPr>
        <p:spPr>
          <a:xfrm>
            <a:off x="3590577" y="173608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8F1251F-C284-8553-C069-10E9FB82FFCD}"/>
              </a:ext>
            </a:extLst>
          </p:cNvPr>
          <p:cNvSpPr/>
          <p:nvPr/>
        </p:nvSpPr>
        <p:spPr>
          <a:xfrm>
            <a:off x="5017261" y="90798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F6F9DD4-4E77-8D14-6714-13C2583B3130}"/>
              </a:ext>
            </a:extLst>
          </p:cNvPr>
          <p:cNvSpPr/>
          <p:nvPr/>
        </p:nvSpPr>
        <p:spPr>
          <a:xfrm>
            <a:off x="3836621" y="202986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D546776-0D21-58DC-CFB9-DA04F366AFD5}"/>
              </a:ext>
            </a:extLst>
          </p:cNvPr>
          <p:cNvSpPr/>
          <p:nvPr/>
        </p:nvSpPr>
        <p:spPr>
          <a:xfrm>
            <a:off x="3664942" y="117376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9B858AE3-2C08-DA5C-85FE-4BB9C245017A}"/>
              </a:ext>
            </a:extLst>
          </p:cNvPr>
          <p:cNvSpPr/>
          <p:nvPr/>
        </p:nvSpPr>
        <p:spPr>
          <a:xfrm>
            <a:off x="4670230" y="80149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E33106B-062D-1FDF-4429-7DA6791220CD}"/>
              </a:ext>
            </a:extLst>
          </p:cNvPr>
          <p:cNvSpPr/>
          <p:nvPr/>
        </p:nvSpPr>
        <p:spPr>
          <a:xfrm>
            <a:off x="4415007" y="96123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AEF2C18-089C-CAAC-DE3B-5DE1FE2923ED}"/>
              </a:ext>
            </a:extLst>
          </p:cNvPr>
          <p:cNvSpPr/>
          <p:nvPr/>
        </p:nvSpPr>
        <p:spPr>
          <a:xfrm>
            <a:off x="4048235" y="240169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0AF51DB-28D6-3A58-0AE9-BC08F523239D}"/>
              </a:ext>
            </a:extLst>
          </p:cNvPr>
          <p:cNvSpPr/>
          <p:nvPr/>
        </p:nvSpPr>
        <p:spPr>
          <a:xfrm>
            <a:off x="4241492" y="175169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AEF0E97-CC7D-02DC-B50E-62EC1DBBADED}"/>
              </a:ext>
            </a:extLst>
          </p:cNvPr>
          <p:cNvSpPr/>
          <p:nvPr/>
        </p:nvSpPr>
        <p:spPr>
          <a:xfrm>
            <a:off x="4354414" y="196285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EE7CFB-1345-0393-C1D7-B38B3226DCAF}"/>
              </a:ext>
            </a:extLst>
          </p:cNvPr>
          <p:cNvSpPr/>
          <p:nvPr/>
        </p:nvSpPr>
        <p:spPr>
          <a:xfrm>
            <a:off x="4813450" y="240628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B720BC6-1D56-7968-7EB5-656A14849DB4}"/>
              </a:ext>
            </a:extLst>
          </p:cNvPr>
          <p:cNvSpPr/>
          <p:nvPr/>
        </p:nvSpPr>
        <p:spPr>
          <a:xfrm>
            <a:off x="4651870" y="184809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56C886D-698B-53EA-D6BB-97F3B26FBAF5}"/>
              </a:ext>
            </a:extLst>
          </p:cNvPr>
          <p:cNvSpPr/>
          <p:nvPr/>
        </p:nvSpPr>
        <p:spPr>
          <a:xfrm>
            <a:off x="4517831" y="1625920"/>
            <a:ext cx="134039" cy="12485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C5C56A5-F5E5-34BD-4E70-3294CEE920FA}"/>
              </a:ext>
            </a:extLst>
          </p:cNvPr>
          <p:cNvSpPr/>
          <p:nvPr/>
        </p:nvSpPr>
        <p:spPr>
          <a:xfrm>
            <a:off x="5217402" y="230162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A39FB7C-5A4D-988C-50D2-8AA5781E86FB}"/>
              </a:ext>
            </a:extLst>
          </p:cNvPr>
          <p:cNvSpPr/>
          <p:nvPr/>
        </p:nvSpPr>
        <p:spPr>
          <a:xfrm>
            <a:off x="3590577" y="226948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83425DBD-E50E-7400-AC0A-DA1E9670F099}"/>
              </a:ext>
            </a:extLst>
          </p:cNvPr>
          <p:cNvSpPr/>
          <p:nvPr/>
        </p:nvSpPr>
        <p:spPr>
          <a:xfrm>
            <a:off x="3727373" y="83408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47769D93-FE9E-4D23-7156-F294310774BF}"/>
              </a:ext>
            </a:extLst>
          </p:cNvPr>
          <p:cNvSpPr/>
          <p:nvPr/>
        </p:nvSpPr>
        <p:spPr>
          <a:xfrm>
            <a:off x="5439576" y="242097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547939B-06F0-F21D-A6F3-BC18E31310E2}"/>
              </a:ext>
            </a:extLst>
          </p:cNvPr>
          <p:cNvSpPr/>
          <p:nvPr/>
        </p:nvSpPr>
        <p:spPr>
          <a:xfrm>
            <a:off x="3822850" y="255501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586C83A0-03BC-A4BB-4A17-6CA377ADEA84}"/>
              </a:ext>
            </a:extLst>
          </p:cNvPr>
          <p:cNvSpPr/>
          <p:nvPr/>
        </p:nvSpPr>
        <p:spPr>
          <a:xfrm>
            <a:off x="5096216" y="258989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76252130-E88A-A1E2-E46D-9C782A127C8C}"/>
              </a:ext>
            </a:extLst>
          </p:cNvPr>
          <p:cNvSpPr/>
          <p:nvPr/>
        </p:nvSpPr>
        <p:spPr>
          <a:xfrm>
            <a:off x="4943816" y="213728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ECBA29F-17ED-47FF-C9AB-AEC02E30B9E1}"/>
              </a:ext>
            </a:extLst>
          </p:cNvPr>
          <p:cNvSpPr/>
          <p:nvPr/>
        </p:nvSpPr>
        <p:spPr>
          <a:xfrm>
            <a:off x="4190079" y="146433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A7F4A03-6813-08B4-6207-7450D2D9C1B3}"/>
              </a:ext>
            </a:extLst>
          </p:cNvPr>
          <p:cNvSpPr/>
          <p:nvPr/>
        </p:nvSpPr>
        <p:spPr>
          <a:xfrm>
            <a:off x="4502224" y="136610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75F2A75-1A35-EF5D-4F62-26427FA5BBAD}"/>
              </a:ext>
            </a:extLst>
          </p:cNvPr>
          <p:cNvSpPr/>
          <p:nvPr/>
        </p:nvSpPr>
        <p:spPr>
          <a:xfrm>
            <a:off x="4415007" y="242831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ABDCA800-32D4-A3DD-6BFF-AA83C6BD9079}"/>
              </a:ext>
            </a:extLst>
          </p:cNvPr>
          <p:cNvSpPr/>
          <p:nvPr/>
        </p:nvSpPr>
        <p:spPr>
          <a:xfrm>
            <a:off x="5367965" y="156899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CBEDD61E-E854-FC94-1E72-D7DFD9CF7D79}"/>
              </a:ext>
            </a:extLst>
          </p:cNvPr>
          <p:cNvSpPr/>
          <p:nvPr/>
        </p:nvSpPr>
        <p:spPr>
          <a:xfrm>
            <a:off x="4662885" y="150840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BAA19DA-8C02-81CC-BCD8-A48E1D8CD983}"/>
              </a:ext>
            </a:extLst>
          </p:cNvPr>
          <p:cNvSpPr/>
          <p:nvPr/>
        </p:nvSpPr>
        <p:spPr>
          <a:xfrm>
            <a:off x="4982375" y="120360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1C049A76-8C00-DED9-4417-5E42411762A4}"/>
              </a:ext>
            </a:extLst>
          </p:cNvPr>
          <p:cNvSpPr/>
          <p:nvPr/>
        </p:nvSpPr>
        <p:spPr>
          <a:xfrm>
            <a:off x="5335835" y="86575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6F158E62-A6F6-4E40-3CB4-7D27BB46B36D}"/>
              </a:ext>
            </a:extLst>
          </p:cNvPr>
          <p:cNvSpPr/>
          <p:nvPr/>
        </p:nvSpPr>
        <p:spPr>
          <a:xfrm>
            <a:off x="4149683" y="84280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EB09D28-FBED-2FB8-4FBF-97944DF14FDE}"/>
              </a:ext>
            </a:extLst>
          </p:cNvPr>
          <p:cNvSpPr/>
          <p:nvPr/>
        </p:nvSpPr>
        <p:spPr>
          <a:xfrm>
            <a:off x="3746651" y="138906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8DEE264-CB17-B520-C466-F212F29F7A3A}"/>
              </a:ext>
            </a:extLst>
          </p:cNvPr>
          <p:cNvSpPr/>
          <p:nvPr/>
        </p:nvSpPr>
        <p:spPr>
          <a:xfrm>
            <a:off x="6341123" y="667454"/>
            <a:ext cx="2181340" cy="2104222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105345D-5263-170B-606F-CE3B59FE8B22}"/>
              </a:ext>
            </a:extLst>
          </p:cNvPr>
          <p:cNvSpPr/>
          <p:nvPr/>
        </p:nvSpPr>
        <p:spPr>
          <a:xfrm>
            <a:off x="6925017" y="1240331"/>
            <a:ext cx="1013552" cy="958467"/>
          </a:xfrm>
          <a:prstGeom prst="ellipse">
            <a:avLst/>
          </a:prstGeom>
          <a:solidFill>
            <a:schemeClr val="accent2"/>
          </a:solidFill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A1C17148-7B1C-9613-CA1B-9D8AA47B12A8}"/>
              </a:ext>
            </a:extLst>
          </p:cNvPr>
          <p:cNvSpPr/>
          <p:nvPr/>
        </p:nvSpPr>
        <p:spPr>
          <a:xfrm>
            <a:off x="6798323" y="101815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2BDF31EA-9AFF-ACB0-94AA-F7BAACA026BD}"/>
              </a:ext>
            </a:extLst>
          </p:cNvPr>
          <p:cNvSpPr/>
          <p:nvPr/>
        </p:nvSpPr>
        <p:spPr>
          <a:xfrm>
            <a:off x="8169923" y="190317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521F59F-7E91-997D-6A8F-945B8233DF86}"/>
              </a:ext>
            </a:extLst>
          </p:cNvPr>
          <p:cNvSpPr/>
          <p:nvPr/>
        </p:nvSpPr>
        <p:spPr>
          <a:xfrm>
            <a:off x="8118511" y="132295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ABEB75B-1FF9-3DA4-A482-788AB30DAE0D}"/>
              </a:ext>
            </a:extLst>
          </p:cNvPr>
          <p:cNvSpPr/>
          <p:nvPr/>
        </p:nvSpPr>
        <p:spPr>
          <a:xfrm>
            <a:off x="6491686" y="173608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FF88B709-6970-7478-7EF7-E2E31EC0A791}"/>
              </a:ext>
            </a:extLst>
          </p:cNvPr>
          <p:cNvSpPr/>
          <p:nvPr/>
        </p:nvSpPr>
        <p:spPr>
          <a:xfrm>
            <a:off x="7918370" y="852903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84066F7-0616-BEED-C36B-F22CE1B3E83D}"/>
              </a:ext>
            </a:extLst>
          </p:cNvPr>
          <p:cNvSpPr/>
          <p:nvPr/>
        </p:nvSpPr>
        <p:spPr>
          <a:xfrm>
            <a:off x="6737730" y="202986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36BDF28B-3DAA-8F15-0A40-B587F90EAEF8}"/>
              </a:ext>
            </a:extLst>
          </p:cNvPr>
          <p:cNvSpPr/>
          <p:nvPr/>
        </p:nvSpPr>
        <p:spPr>
          <a:xfrm>
            <a:off x="6475161" y="1286233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83FF7FB5-4ECB-5199-891E-1206F20EB0F1}"/>
              </a:ext>
            </a:extLst>
          </p:cNvPr>
          <p:cNvSpPr/>
          <p:nvPr/>
        </p:nvSpPr>
        <p:spPr>
          <a:xfrm>
            <a:off x="7571339" y="80149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CC6568C1-8A0A-92CC-B043-C46C6D8E0DCC}"/>
              </a:ext>
            </a:extLst>
          </p:cNvPr>
          <p:cNvSpPr/>
          <p:nvPr/>
        </p:nvSpPr>
        <p:spPr>
          <a:xfrm>
            <a:off x="7316116" y="96123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70873369-5DEB-589C-E024-0A0D274731F5}"/>
              </a:ext>
            </a:extLst>
          </p:cNvPr>
          <p:cNvSpPr/>
          <p:nvPr/>
        </p:nvSpPr>
        <p:spPr>
          <a:xfrm>
            <a:off x="6871769" y="237322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A3E5B149-6B3F-DB05-22BD-9180BF1A0C1A}"/>
              </a:ext>
            </a:extLst>
          </p:cNvPr>
          <p:cNvSpPr/>
          <p:nvPr/>
        </p:nvSpPr>
        <p:spPr>
          <a:xfrm>
            <a:off x="7152240" y="175169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47E73B49-3A8E-C0F2-4DD3-EF3AD8A83BF0}"/>
              </a:ext>
            </a:extLst>
          </p:cNvPr>
          <p:cNvSpPr/>
          <p:nvPr/>
        </p:nvSpPr>
        <p:spPr>
          <a:xfrm>
            <a:off x="7255523" y="196285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E63FAB72-3A6B-6EE3-99D4-07DB5C0FF461}"/>
              </a:ext>
            </a:extLst>
          </p:cNvPr>
          <p:cNvSpPr/>
          <p:nvPr/>
        </p:nvSpPr>
        <p:spPr>
          <a:xfrm>
            <a:off x="7560324" y="238791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AAC083B4-D93A-A3CD-277B-83B4873826F4}"/>
              </a:ext>
            </a:extLst>
          </p:cNvPr>
          <p:cNvSpPr/>
          <p:nvPr/>
        </p:nvSpPr>
        <p:spPr>
          <a:xfrm>
            <a:off x="7665903" y="178290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0841C370-CEAE-2A38-8C86-33D554880AE6}"/>
              </a:ext>
            </a:extLst>
          </p:cNvPr>
          <p:cNvSpPr/>
          <p:nvPr/>
        </p:nvSpPr>
        <p:spPr>
          <a:xfrm>
            <a:off x="7431793" y="162592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8F1DC3FC-706A-FB5C-636E-7C6B18D4180E}"/>
              </a:ext>
            </a:extLst>
          </p:cNvPr>
          <p:cNvSpPr/>
          <p:nvPr/>
        </p:nvSpPr>
        <p:spPr>
          <a:xfrm>
            <a:off x="8118511" y="230162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9ED9031E-BBBE-5702-69FC-C9B85760DFD6}"/>
              </a:ext>
            </a:extLst>
          </p:cNvPr>
          <p:cNvSpPr/>
          <p:nvPr/>
        </p:nvSpPr>
        <p:spPr>
          <a:xfrm>
            <a:off x="6523819" y="237965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1C5CD210-4D65-928F-B425-644D0F16E68C}"/>
              </a:ext>
            </a:extLst>
          </p:cNvPr>
          <p:cNvSpPr/>
          <p:nvPr/>
        </p:nvSpPr>
        <p:spPr>
          <a:xfrm>
            <a:off x="6626644" y="81067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24BB7774-9F9B-4B2F-3E45-42B8F108875B}"/>
              </a:ext>
            </a:extLst>
          </p:cNvPr>
          <p:cNvSpPr/>
          <p:nvPr/>
        </p:nvSpPr>
        <p:spPr>
          <a:xfrm>
            <a:off x="8340685" y="242097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AD5947C-BF34-1606-862F-C3CEA01F9A35}"/>
              </a:ext>
            </a:extLst>
          </p:cNvPr>
          <p:cNvSpPr/>
          <p:nvPr/>
        </p:nvSpPr>
        <p:spPr>
          <a:xfrm>
            <a:off x="6723959" y="255501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4506D37B-DB7C-2B94-7F1E-5C5C546640B2}"/>
              </a:ext>
            </a:extLst>
          </p:cNvPr>
          <p:cNvSpPr/>
          <p:nvPr/>
        </p:nvSpPr>
        <p:spPr>
          <a:xfrm>
            <a:off x="7944077" y="253481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ACC93472-52AA-336E-334E-9A5585205F98}"/>
              </a:ext>
            </a:extLst>
          </p:cNvPr>
          <p:cNvSpPr/>
          <p:nvPr/>
        </p:nvSpPr>
        <p:spPr>
          <a:xfrm>
            <a:off x="7844925" y="213728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5395FA11-3BCB-0C83-B60F-D6D59767FA16}"/>
              </a:ext>
            </a:extLst>
          </p:cNvPr>
          <p:cNvSpPr/>
          <p:nvPr/>
        </p:nvSpPr>
        <p:spPr>
          <a:xfrm>
            <a:off x="7091188" y="146433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55B9F9A4-A009-7F1A-7F85-7ACBF974E75A}"/>
              </a:ext>
            </a:extLst>
          </p:cNvPr>
          <p:cNvSpPr/>
          <p:nvPr/>
        </p:nvSpPr>
        <p:spPr>
          <a:xfrm>
            <a:off x="7419858" y="136610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737479B-8C48-92D4-0ED7-73C0B88F1532}"/>
              </a:ext>
            </a:extLst>
          </p:cNvPr>
          <p:cNvSpPr/>
          <p:nvPr/>
        </p:nvSpPr>
        <p:spPr>
          <a:xfrm>
            <a:off x="7207784" y="242831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2BE6C908-8E92-84D9-CEA6-6CD766412A65}"/>
              </a:ext>
            </a:extLst>
          </p:cNvPr>
          <p:cNvSpPr/>
          <p:nvPr/>
        </p:nvSpPr>
        <p:spPr>
          <a:xfrm>
            <a:off x="8228677" y="164978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0A1A5C9A-9B4E-8859-0E3C-8CFF6DC98CDE}"/>
              </a:ext>
            </a:extLst>
          </p:cNvPr>
          <p:cNvSpPr/>
          <p:nvPr/>
        </p:nvSpPr>
        <p:spPr>
          <a:xfrm>
            <a:off x="7674165" y="1519423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18A9997A-D95C-2BD7-F34B-F9C0D5995788}"/>
              </a:ext>
            </a:extLst>
          </p:cNvPr>
          <p:cNvSpPr/>
          <p:nvPr/>
        </p:nvSpPr>
        <p:spPr>
          <a:xfrm>
            <a:off x="7883484" y="120360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69A8847D-CFD7-63EE-86A8-BBEF4D2D7A16}"/>
              </a:ext>
            </a:extLst>
          </p:cNvPr>
          <p:cNvSpPr/>
          <p:nvPr/>
        </p:nvSpPr>
        <p:spPr>
          <a:xfrm>
            <a:off x="8269074" y="95297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95B233A6-048E-6E00-1FFA-9ED3F2137746}"/>
              </a:ext>
            </a:extLst>
          </p:cNvPr>
          <p:cNvSpPr/>
          <p:nvPr/>
        </p:nvSpPr>
        <p:spPr>
          <a:xfrm>
            <a:off x="7039775" y="98648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8FBE3B4E-AD9A-B4BB-3E20-114CB038B218}"/>
              </a:ext>
            </a:extLst>
          </p:cNvPr>
          <p:cNvSpPr/>
          <p:nvPr/>
        </p:nvSpPr>
        <p:spPr>
          <a:xfrm>
            <a:off x="6737730" y="133397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C6092F3-F979-AAB2-A197-3A694F30CA8F}"/>
              </a:ext>
            </a:extLst>
          </p:cNvPr>
          <p:cNvSpPr/>
          <p:nvPr/>
        </p:nvSpPr>
        <p:spPr>
          <a:xfrm>
            <a:off x="9074225" y="664695"/>
            <a:ext cx="2181340" cy="2104222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38874F42-B748-6084-F049-70DCD7450AE3}"/>
              </a:ext>
            </a:extLst>
          </p:cNvPr>
          <p:cNvSpPr/>
          <p:nvPr/>
        </p:nvSpPr>
        <p:spPr>
          <a:xfrm>
            <a:off x="9658119" y="1237572"/>
            <a:ext cx="1013552" cy="958467"/>
          </a:xfrm>
          <a:prstGeom prst="ellipse">
            <a:avLst/>
          </a:prstGeom>
          <a:solidFill>
            <a:schemeClr val="accent2"/>
          </a:solidFill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32F40948-F885-4A44-5212-1244C96635E6}"/>
              </a:ext>
            </a:extLst>
          </p:cNvPr>
          <p:cNvSpPr/>
          <p:nvPr/>
        </p:nvSpPr>
        <p:spPr>
          <a:xfrm>
            <a:off x="9531425" y="101539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35B051BC-3281-60C5-A6A6-DFCE2F9B7CF5}"/>
              </a:ext>
            </a:extLst>
          </p:cNvPr>
          <p:cNvSpPr/>
          <p:nvPr/>
        </p:nvSpPr>
        <p:spPr>
          <a:xfrm>
            <a:off x="10903025" y="190041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94669F2C-D752-C132-0E5B-411C73484B70}"/>
              </a:ext>
            </a:extLst>
          </p:cNvPr>
          <p:cNvSpPr/>
          <p:nvPr/>
        </p:nvSpPr>
        <p:spPr>
          <a:xfrm>
            <a:off x="10851613" y="132019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A6D11E00-D1EF-AB18-4667-E239010B884C}"/>
              </a:ext>
            </a:extLst>
          </p:cNvPr>
          <p:cNvSpPr/>
          <p:nvPr/>
        </p:nvSpPr>
        <p:spPr>
          <a:xfrm>
            <a:off x="9224788" y="173333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FCCADE7C-A465-805F-3267-A00DF2611AD2}"/>
              </a:ext>
            </a:extLst>
          </p:cNvPr>
          <p:cNvSpPr/>
          <p:nvPr/>
        </p:nvSpPr>
        <p:spPr>
          <a:xfrm>
            <a:off x="10651472" y="90522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03CFA635-1184-A8CD-9CD8-CFBAD84286D9}"/>
              </a:ext>
            </a:extLst>
          </p:cNvPr>
          <p:cNvSpPr/>
          <p:nvPr/>
        </p:nvSpPr>
        <p:spPr>
          <a:xfrm>
            <a:off x="9470832" y="202710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0A611E9C-29BC-ECE1-BF41-1F1049C079D4}"/>
              </a:ext>
            </a:extLst>
          </p:cNvPr>
          <p:cNvSpPr/>
          <p:nvPr/>
        </p:nvSpPr>
        <p:spPr>
          <a:xfrm>
            <a:off x="9208263" y="128347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0BA3509C-950C-9434-5760-9DBFF53907AA}"/>
              </a:ext>
            </a:extLst>
          </p:cNvPr>
          <p:cNvSpPr/>
          <p:nvPr/>
        </p:nvSpPr>
        <p:spPr>
          <a:xfrm>
            <a:off x="10304441" y="79873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F6FF71F2-A756-87F2-3ECB-E16CF96BE0C2}"/>
              </a:ext>
            </a:extLst>
          </p:cNvPr>
          <p:cNvSpPr/>
          <p:nvPr/>
        </p:nvSpPr>
        <p:spPr>
          <a:xfrm>
            <a:off x="10049218" y="95847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45466634-40E3-0B7F-CDAE-D641D18F7246}"/>
              </a:ext>
            </a:extLst>
          </p:cNvPr>
          <p:cNvSpPr/>
          <p:nvPr/>
        </p:nvSpPr>
        <p:spPr>
          <a:xfrm>
            <a:off x="9749009" y="236311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37EC5AA6-D030-6B8B-DFCC-9B4D2C83ED66}"/>
              </a:ext>
            </a:extLst>
          </p:cNvPr>
          <p:cNvSpPr/>
          <p:nvPr/>
        </p:nvSpPr>
        <p:spPr>
          <a:xfrm>
            <a:off x="9867439" y="171588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4870E1E6-CF36-DD25-9A74-FB63D357D6F5}"/>
              </a:ext>
            </a:extLst>
          </p:cNvPr>
          <p:cNvSpPr/>
          <p:nvPr/>
        </p:nvSpPr>
        <p:spPr>
          <a:xfrm>
            <a:off x="9988625" y="196009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7B725871-F51B-15D8-EE87-8FAE062B3504}"/>
              </a:ext>
            </a:extLst>
          </p:cNvPr>
          <p:cNvSpPr/>
          <p:nvPr/>
        </p:nvSpPr>
        <p:spPr>
          <a:xfrm>
            <a:off x="10447661" y="240352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C42B0A3D-C2A5-8400-C5E6-A3D7A5AFFE22}"/>
              </a:ext>
            </a:extLst>
          </p:cNvPr>
          <p:cNvSpPr/>
          <p:nvPr/>
        </p:nvSpPr>
        <p:spPr>
          <a:xfrm>
            <a:off x="10317295" y="174893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4FA7527F-C4DF-BE73-9286-16512CDC14DC}"/>
              </a:ext>
            </a:extLst>
          </p:cNvPr>
          <p:cNvSpPr/>
          <p:nvPr/>
        </p:nvSpPr>
        <p:spPr>
          <a:xfrm>
            <a:off x="10184174" y="156807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2BBD9FFE-2800-C963-A50E-B09DCF5B375A}"/>
              </a:ext>
            </a:extLst>
          </p:cNvPr>
          <p:cNvSpPr/>
          <p:nvPr/>
        </p:nvSpPr>
        <p:spPr>
          <a:xfrm>
            <a:off x="10851613" y="2298863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AEAD4ED5-337B-D684-0E62-CAFD8F89E09A}"/>
              </a:ext>
            </a:extLst>
          </p:cNvPr>
          <p:cNvSpPr/>
          <p:nvPr/>
        </p:nvSpPr>
        <p:spPr>
          <a:xfrm>
            <a:off x="9179346" y="226672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56EB4ABC-D863-373F-CF50-597CE24D8EF5}"/>
              </a:ext>
            </a:extLst>
          </p:cNvPr>
          <p:cNvSpPr/>
          <p:nvPr/>
        </p:nvSpPr>
        <p:spPr>
          <a:xfrm>
            <a:off x="9252331" y="91808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21962AEE-15A2-C770-3BA0-3E94D55D7F8C}"/>
              </a:ext>
            </a:extLst>
          </p:cNvPr>
          <p:cNvSpPr/>
          <p:nvPr/>
        </p:nvSpPr>
        <p:spPr>
          <a:xfrm>
            <a:off x="11073787" y="241821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8B156006-8119-ED36-5953-B7CBBBAED16B}"/>
              </a:ext>
            </a:extLst>
          </p:cNvPr>
          <p:cNvSpPr/>
          <p:nvPr/>
        </p:nvSpPr>
        <p:spPr>
          <a:xfrm>
            <a:off x="9457061" y="255225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BE3944AF-A71F-0E80-1406-99A9787308EE}"/>
              </a:ext>
            </a:extLst>
          </p:cNvPr>
          <p:cNvSpPr/>
          <p:nvPr/>
        </p:nvSpPr>
        <p:spPr>
          <a:xfrm>
            <a:off x="10730427" y="258713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AB5E3616-1CC4-AAB1-0624-437B6A5A47D8}"/>
              </a:ext>
            </a:extLst>
          </p:cNvPr>
          <p:cNvSpPr/>
          <p:nvPr/>
        </p:nvSpPr>
        <p:spPr>
          <a:xfrm>
            <a:off x="10578027" y="213452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883580F4-F2DC-37A1-74F6-DC8B279ED2E6}"/>
              </a:ext>
            </a:extLst>
          </p:cNvPr>
          <p:cNvSpPr/>
          <p:nvPr/>
        </p:nvSpPr>
        <p:spPr>
          <a:xfrm>
            <a:off x="9824290" y="146157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257D8708-ACFD-9032-B974-3C8360C17E8D}"/>
              </a:ext>
            </a:extLst>
          </p:cNvPr>
          <p:cNvSpPr/>
          <p:nvPr/>
        </p:nvSpPr>
        <p:spPr>
          <a:xfrm>
            <a:off x="10049218" y="137528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F4F9B741-8C90-FEC2-8993-D85C51B3ADE2}"/>
              </a:ext>
            </a:extLst>
          </p:cNvPr>
          <p:cNvSpPr/>
          <p:nvPr/>
        </p:nvSpPr>
        <p:spPr>
          <a:xfrm>
            <a:off x="10082268" y="240352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72C575D6-1AB6-A69D-A868-EFE91C0F3AFF}"/>
              </a:ext>
            </a:extLst>
          </p:cNvPr>
          <p:cNvSpPr/>
          <p:nvPr/>
        </p:nvSpPr>
        <p:spPr>
          <a:xfrm>
            <a:off x="10939748" y="163785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2EA794B6-04AC-E578-F94B-B45FC3CF35FC}"/>
              </a:ext>
            </a:extLst>
          </p:cNvPr>
          <p:cNvSpPr/>
          <p:nvPr/>
        </p:nvSpPr>
        <p:spPr>
          <a:xfrm>
            <a:off x="10407267" y="151666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15D4DD05-562C-EB9F-C123-DE549CAB60D6}"/>
              </a:ext>
            </a:extLst>
          </p:cNvPr>
          <p:cNvSpPr/>
          <p:nvPr/>
        </p:nvSpPr>
        <p:spPr>
          <a:xfrm>
            <a:off x="10616586" y="120084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E358EEF8-EC19-9A35-DEA9-75581B7B3326}"/>
              </a:ext>
            </a:extLst>
          </p:cNvPr>
          <p:cNvSpPr/>
          <p:nvPr/>
        </p:nvSpPr>
        <p:spPr>
          <a:xfrm>
            <a:off x="10972799" y="106038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2B8B05C6-D872-7634-C4A7-A83E31CD5226}"/>
              </a:ext>
            </a:extLst>
          </p:cNvPr>
          <p:cNvSpPr/>
          <p:nvPr/>
        </p:nvSpPr>
        <p:spPr>
          <a:xfrm>
            <a:off x="9783894" y="84004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A0638A69-7F4D-7D53-B9D0-A2CB58A006C4}"/>
              </a:ext>
            </a:extLst>
          </p:cNvPr>
          <p:cNvSpPr/>
          <p:nvPr/>
        </p:nvSpPr>
        <p:spPr>
          <a:xfrm>
            <a:off x="9470832" y="133121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73667094-24DC-5AC9-F7D3-AB1F4F93C2A4}"/>
              </a:ext>
            </a:extLst>
          </p:cNvPr>
          <p:cNvSpPr/>
          <p:nvPr/>
        </p:nvSpPr>
        <p:spPr>
          <a:xfrm>
            <a:off x="3440014" y="4088170"/>
            <a:ext cx="2181340" cy="2104222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6A7F7782-26B9-54AC-2B3B-C513F4EDC665}"/>
              </a:ext>
            </a:extLst>
          </p:cNvPr>
          <p:cNvSpPr/>
          <p:nvPr/>
        </p:nvSpPr>
        <p:spPr>
          <a:xfrm>
            <a:off x="4023908" y="4661047"/>
            <a:ext cx="1013552" cy="958467"/>
          </a:xfrm>
          <a:prstGeom prst="ellipse">
            <a:avLst/>
          </a:prstGeom>
          <a:solidFill>
            <a:schemeClr val="accent2"/>
          </a:solidFill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8819BBFA-2944-6E87-3945-EEC29D1BB3D4}"/>
              </a:ext>
            </a:extLst>
          </p:cNvPr>
          <p:cNvSpPr/>
          <p:nvPr/>
        </p:nvSpPr>
        <p:spPr>
          <a:xfrm>
            <a:off x="3897214" y="443887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31017B3B-6BBE-E571-F2CB-2F49595BE942}"/>
              </a:ext>
            </a:extLst>
          </p:cNvPr>
          <p:cNvSpPr/>
          <p:nvPr/>
        </p:nvSpPr>
        <p:spPr>
          <a:xfrm>
            <a:off x="5268814" y="532389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53462A11-C8C0-3530-A120-2DCA54438A64}"/>
              </a:ext>
            </a:extLst>
          </p:cNvPr>
          <p:cNvSpPr/>
          <p:nvPr/>
        </p:nvSpPr>
        <p:spPr>
          <a:xfrm>
            <a:off x="5217402" y="474367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80F1D582-4FA6-C8AF-8406-9159BFE73824}"/>
              </a:ext>
            </a:extLst>
          </p:cNvPr>
          <p:cNvSpPr/>
          <p:nvPr/>
        </p:nvSpPr>
        <p:spPr>
          <a:xfrm>
            <a:off x="3590577" y="515680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23B4B039-6C13-E2BD-6F30-0EB2C3A6CD99}"/>
              </a:ext>
            </a:extLst>
          </p:cNvPr>
          <p:cNvSpPr/>
          <p:nvPr/>
        </p:nvSpPr>
        <p:spPr>
          <a:xfrm>
            <a:off x="5017261" y="432870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9E659786-9322-A7DB-CF32-B5DD7600D4C6}"/>
              </a:ext>
            </a:extLst>
          </p:cNvPr>
          <p:cNvSpPr/>
          <p:nvPr/>
        </p:nvSpPr>
        <p:spPr>
          <a:xfrm>
            <a:off x="3836621" y="545058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4B213E07-84B5-97A7-5F2C-9D7F7A219D26}"/>
              </a:ext>
            </a:extLst>
          </p:cNvPr>
          <p:cNvSpPr/>
          <p:nvPr/>
        </p:nvSpPr>
        <p:spPr>
          <a:xfrm>
            <a:off x="3574052" y="470694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DD4A6780-02A1-CD64-B742-69E8356C877A}"/>
              </a:ext>
            </a:extLst>
          </p:cNvPr>
          <p:cNvSpPr/>
          <p:nvPr/>
        </p:nvSpPr>
        <p:spPr>
          <a:xfrm>
            <a:off x="4670230" y="422220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B67A6455-046A-0356-AFBC-22D3431D42B9}"/>
              </a:ext>
            </a:extLst>
          </p:cNvPr>
          <p:cNvSpPr/>
          <p:nvPr/>
        </p:nvSpPr>
        <p:spPr>
          <a:xfrm>
            <a:off x="4415007" y="438195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BD854022-D52B-36B1-9037-FA07137A079A}"/>
              </a:ext>
            </a:extLst>
          </p:cNvPr>
          <p:cNvSpPr/>
          <p:nvPr/>
        </p:nvSpPr>
        <p:spPr>
          <a:xfrm>
            <a:off x="3970660" y="579394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9105B3BF-2E0F-F2F1-DB0F-8F81944E47AC}"/>
              </a:ext>
            </a:extLst>
          </p:cNvPr>
          <p:cNvSpPr/>
          <p:nvPr/>
        </p:nvSpPr>
        <p:spPr>
          <a:xfrm>
            <a:off x="4112043" y="445814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A3BA34EF-22B6-F1B1-FA8D-88CED52F91B5}"/>
              </a:ext>
            </a:extLst>
          </p:cNvPr>
          <p:cNvSpPr/>
          <p:nvPr/>
        </p:nvSpPr>
        <p:spPr>
          <a:xfrm>
            <a:off x="3604349" y="542762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123F37A2-CD43-42B3-9E6A-B1B411FB5C5F}"/>
              </a:ext>
            </a:extLst>
          </p:cNvPr>
          <p:cNvSpPr/>
          <p:nvPr/>
        </p:nvSpPr>
        <p:spPr>
          <a:xfrm>
            <a:off x="4813450" y="582699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F695A041-6F99-C77B-829A-3A71E375972C}"/>
              </a:ext>
            </a:extLst>
          </p:cNvPr>
          <p:cNvSpPr/>
          <p:nvPr/>
        </p:nvSpPr>
        <p:spPr>
          <a:xfrm>
            <a:off x="4574750" y="574528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E6CF149A-0C0E-8F9E-EC73-06AAE4563A65}"/>
              </a:ext>
            </a:extLst>
          </p:cNvPr>
          <p:cNvSpPr/>
          <p:nvPr/>
        </p:nvSpPr>
        <p:spPr>
          <a:xfrm>
            <a:off x="4198341" y="577374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726A8247-05F6-F470-6A9C-8F87789B12FF}"/>
              </a:ext>
            </a:extLst>
          </p:cNvPr>
          <p:cNvSpPr/>
          <p:nvPr/>
        </p:nvSpPr>
        <p:spPr>
          <a:xfrm>
            <a:off x="5217402" y="572233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4F75307A-A66E-86DC-6585-A28846E292BD}"/>
              </a:ext>
            </a:extLst>
          </p:cNvPr>
          <p:cNvSpPr/>
          <p:nvPr/>
        </p:nvSpPr>
        <p:spPr>
          <a:xfrm>
            <a:off x="3622710" y="580037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13337EA6-6918-75A1-A5E6-32241339AF1C}"/>
              </a:ext>
            </a:extLst>
          </p:cNvPr>
          <p:cNvSpPr/>
          <p:nvPr/>
        </p:nvSpPr>
        <p:spPr>
          <a:xfrm>
            <a:off x="3629136" y="423138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A2B7AAE4-A7CE-EF1B-E1BB-9BE915E16C55}"/>
              </a:ext>
            </a:extLst>
          </p:cNvPr>
          <p:cNvSpPr/>
          <p:nvPr/>
        </p:nvSpPr>
        <p:spPr>
          <a:xfrm>
            <a:off x="5439576" y="584168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89DDB9F1-FFAD-C73F-4C5D-8B1D7DB62227}"/>
              </a:ext>
            </a:extLst>
          </p:cNvPr>
          <p:cNvSpPr/>
          <p:nvPr/>
        </p:nvSpPr>
        <p:spPr>
          <a:xfrm>
            <a:off x="3822850" y="597572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0999B2A5-E9DB-12B4-2BF9-173E62D1C962}"/>
              </a:ext>
            </a:extLst>
          </p:cNvPr>
          <p:cNvSpPr/>
          <p:nvPr/>
        </p:nvSpPr>
        <p:spPr>
          <a:xfrm>
            <a:off x="5096216" y="601061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46B91AE2-3C0B-935E-F0D4-67A7170E3972}"/>
              </a:ext>
            </a:extLst>
          </p:cNvPr>
          <p:cNvSpPr/>
          <p:nvPr/>
        </p:nvSpPr>
        <p:spPr>
          <a:xfrm>
            <a:off x="4943816" y="555800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FEB6EDE7-1ACE-F34F-35EC-EEFEFEAB2D96}"/>
              </a:ext>
            </a:extLst>
          </p:cNvPr>
          <p:cNvSpPr/>
          <p:nvPr/>
        </p:nvSpPr>
        <p:spPr>
          <a:xfrm>
            <a:off x="5147628" y="505030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0F24DB33-000C-58E7-227D-AF9742E194EE}"/>
              </a:ext>
            </a:extLst>
          </p:cNvPr>
          <p:cNvSpPr/>
          <p:nvPr/>
        </p:nvSpPr>
        <p:spPr>
          <a:xfrm>
            <a:off x="3753996" y="498603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15D83E04-2A6C-C5AE-19D5-AB490A2D64AA}"/>
              </a:ext>
            </a:extLst>
          </p:cNvPr>
          <p:cNvSpPr/>
          <p:nvPr/>
        </p:nvSpPr>
        <p:spPr>
          <a:xfrm>
            <a:off x="4448057" y="590411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D576B39E-FE4E-EC31-C7FE-001B3C20170A}"/>
              </a:ext>
            </a:extLst>
          </p:cNvPr>
          <p:cNvSpPr/>
          <p:nvPr/>
        </p:nvSpPr>
        <p:spPr>
          <a:xfrm>
            <a:off x="5390916" y="506132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29F0E938-769F-4E45-0643-F07C24833564}"/>
              </a:ext>
            </a:extLst>
          </p:cNvPr>
          <p:cNvSpPr/>
          <p:nvPr/>
        </p:nvSpPr>
        <p:spPr>
          <a:xfrm>
            <a:off x="4751022" y="445356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414EADCD-9113-0625-2AFB-43999F383F0A}"/>
              </a:ext>
            </a:extLst>
          </p:cNvPr>
          <p:cNvSpPr/>
          <p:nvPr/>
        </p:nvSpPr>
        <p:spPr>
          <a:xfrm>
            <a:off x="4982375" y="462432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1BF8F8E9-665D-C058-4FB0-187911907EA6}"/>
              </a:ext>
            </a:extLst>
          </p:cNvPr>
          <p:cNvSpPr/>
          <p:nvPr/>
        </p:nvSpPr>
        <p:spPr>
          <a:xfrm>
            <a:off x="5367965" y="437369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D93FAAFD-404F-4F8A-DA73-8E53DD70D5AA}"/>
              </a:ext>
            </a:extLst>
          </p:cNvPr>
          <p:cNvSpPr/>
          <p:nvPr/>
        </p:nvSpPr>
        <p:spPr>
          <a:xfrm>
            <a:off x="4149683" y="426352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EF34AA48-9AE0-51C9-389A-48B39F92E719}"/>
              </a:ext>
            </a:extLst>
          </p:cNvPr>
          <p:cNvSpPr/>
          <p:nvPr/>
        </p:nvSpPr>
        <p:spPr>
          <a:xfrm>
            <a:off x="3836621" y="475469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BE6DAF64-69EA-F384-2B34-90D6C9486E25}"/>
              </a:ext>
            </a:extLst>
          </p:cNvPr>
          <p:cNvSpPr/>
          <p:nvPr/>
        </p:nvSpPr>
        <p:spPr>
          <a:xfrm>
            <a:off x="6341123" y="4088170"/>
            <a:ext cx="2181340" cy="2104222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63C7653B-6FDE-31E8-52EC-C62B920CAF75}"/>
              </a:ext>
            </a:extLst>
          </p:cNvPr>
          <p:cNvSpPr/>
          <p:nvPr/>
        </p:nvSpPr>
        <p:spPr>
          <a:xfrm>
            <a:off x="6925017" y="4661047"/>
            <a:ext cx="1013552" cy="958467"/>
          </a:xfrm>
          <a:prstGeom prst="ellipse">
            <a:avLst/>
          </a:prstGeom>
          <a:solidFill>
            <a:schemeClr val="accent2"/>
          </a:solidFill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0B6C8385-422C-F0CE-6771-A64DD8112B1A}"/>
              </a:ext>
            </a:extLst>
          </p:cNvPr>
          <p:cNvSpPr/>
          <p:nvPr/>
        </p:nvSpPr>
        <p:spPr>
          <a:xfrm>
            <a:off x="6985610" y="496676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6A5EF7F4-A785-F0D6-CA66-DE7ACFADB066}"/>
              </a:ext>
            </a:extLst>
          </p:cNvPr>
          <p:cNvSpPr/>
          <p:nvPr/>
        </p:nvSpPr>
        <p:spPr>
          <a:xfrm>
            <a:off x="7277557" y="517056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74C78980-B31A-8C90-E508-32D4128A7E36}"/>
              </a:ext>
            </a:extLst>
          </p:cNvPr>
          <p:cNvSpPr/>
          <p:nvPr/>
        </p:nvSpPr>
        <p:spPr>
          <a:xfrm>
            <a:off x="7150860" y="4743663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FEB8D42C-FF5E-CB7A-E8E3-97AF114525DC}"/>
              </a:ext>
            </a:extLst>
          </p:cNvPr>
          <p:cNvSpPr/>
          <p:nvPr/>
        </p:nvSpPr>
        <p:spPr>
          <a:xfrm>
            <a:off x="7216964" y="506315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EE02C9F4-8D1A-878C-4D86-2C46420EF210}"/>
              </a:ext>
            </a:extLst>
          </p:cNvPr>
          <p:cNvSpPr/>
          <p:nvPr/>
        </p:nvSpPr>
        <p:spPr>
          <a:xfrm>
            <a:off x="7445563" y="5121913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DC012220-D6C0-E465-7975-D30C87D98D5B}"/>
              </a:ext>
            </a:extLst>
          </p:cNvPr>
          <p:cNvSpPr/>
          <p:nvPr/>
        </p:nvSpPr>
        <p:spPr>
          <a:xfrm>
            <a:off x="7608063" y="510906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5D3B9376-7AC5-EFDD-4C6B-03F5DC1A03D9}"/>
              </a:ext>
            </a:extLst>
          </p:cNvPr>
          <p:cNvSpPr/>
          <p:nvPr/>
        </p:nvSpPr>
        <p:spPr>
          <a:xfrm>
            <a:off x="6992955" y="5347753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57C8EF70-1303-F246-05A4-F15B39FEB62B}"/>
              </a:ext>
            </a:extLst>
          </p:cNvPr>
          <p:cNvSpPr/>
          <p:nvPr/>
        </p:nvSpPr>
        <p:spPr>
          <a:xfrm>
            <a:off x="7780664" y="4995223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54BFBE72-F9A1-DE3E-4675-9E97D269C173}"/>
              </a:ext>
            </a:extLst>
          </p:cNvPr>
          <p:cNvSpPr/>
          <p:nvPr/>
        </p:nvSpPr>
        <p:spPr>
          <a:xfrm>
            <a:off x="7359269" y="491075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2749C893-2C84-09FA-A45E-76A41510C7E1}"/>
              </a:ext>
            </a:extLst>
          </p:cNvPr>
          <p:cNvSpPr/>
          <p:nvPr/>
        </p:nvSpPr>
        <p:spPr>
          <a:xfrm>
            <a:off x="7356509" y="524401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86C3DD79-C895-3C5A-D954-4B5C2B9C9C94}"/>
              </a:ext>
            </a:extLst>
          </p:cNvPr>
          <p:cNvSpPr/>
          <p:nvPr/>
        </p:nvSpPr>
        <p:spPr>
          <a:xfrm>
            <a:off x="7080170" y="517241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Oval 179">
            <a:extLst>
              <a:ext uri="{FF2B5EF4-FFF2-40B4-BE49-F238E27FC236}">
                <a16:creationId xmlns:a16="http://schemas.microsoft.com/office/drawing/2014/main" id="{15A4887C-AD94-926A-AB2A-1B4E19DF8890}"/>
              </a:ext>
            </a:extLst>
          </p:cNvPr>
          <p:cNvSpPr/>
          <p:nvPr/>
        </p:nvSpPr>
        <p:spPr>
          <a:xfrm>
            <a:off x="7255523" y="538356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DCD3887C-A178-F6F1-7B3B-E9DDDCF42E88}"/>
              </a:ext>
            </a:extLst>
          </p:cNvPr>
          <p:cNvSpPr/>
          <p:nvPr/>
        </p:nvSpPr>
        <p:spPr>
          <a:xfrm>
            <a:off x="6996626" y="508243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7BD93104-BC04-B8F1-2A42-A7F64518BDB0}"/>
              </a:ext>
            </a:extLst>
          </p:cNvPr>
          <p:cNvSpPr/>
          <p:nvPr/>
        </p:nvSpPr>
        <p:spPr>
          <a:xfrm>
            <a:off x="7552979" y="526881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>
            <a:extLst>
              <a:ext uri="{FF2B5EF4-FFF2-40B4-BE49-F238E27FC236}">
                <a16:creationId xmlns:a16="http://schemas.microsoft.com/office/drawing/2014/main" id="{8966E539-00BC-D211-70B2-279BC37B0AD4}"/>
              </a:ext>
            </a:extLst>
          </p:cNvPr>
          <p:cNvSpPr/>
          <p:nvPr/>
        </p:nvSpPr>
        <p:spPr>
          <a:xfrm>
            <a:off x="7431793" y="504663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FDBC6EA5-1B4B-EAFA-8412-C37F25BF3AF8}"/>
              </a:ext>
            </a:extLst>
          </p:cNvPr>
          <p:cNvSpPr/>
          <p:nvPr/>
        </p:nvSpPr>
        <p:spPr>
          <a:xfrm>
            <a:off x="7248184" y="491902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>
            <a:extLst>
              <a:ext uri="{FF2B5EF4-FFF2-40B4-BE49-F238E27FC236}">
                <a16:creationId xmlns:a16="http://schemas.microsoft.com/office/drawing/2014/main" id="{03031569-12AE-3565-333E-3175E18CACD5}"/>
              </a:ext>
            </a:extLst>
          </p:cNvPr>
          <p:cNvSpPr/>
          <p:nvPr/>
        </p:nvSpPr>
        <p:spPr>
          <a:xfrm>
            <a:off x="7470354" y="485384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BBCCA501-35AB-7C87-EA52-AFF063C0DF9A}"/>
              </a:ext>
            </a:extLst>
          </p:cNvPr>
          <p:cNvSpPr/>
          <p:nvPr/>
        </p:nvSpPr>
        <p:spPr>
          <a:xfrm>
            <a:off x="6927771" y="523298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5B1BFE47-4474-0734-87BD-C9A46EFA9D25}"/>
              </a:ext>
            </a:extLst>
          </p:cNvPr>
          <p:cNvSpPr/>
          <p:nvPr/>
        </p:nvSpPr>
        <p:spPr>
          <a:xfrm>
            <a:off x="7391397" y="468491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1B967250-063C-681B-F56E-8BC44072002F}"/>
              </a:ext>
            </a:extLst>
          </p:cNvPr>
          <p:cNvSpPr/>
          <p:nvPr/>
        </p:nvSpPr>
        <p:spPr>
          <a:xfrm>
            <a:off x="7439139" y="540283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E9D9C852-2A07-DC3C-D9A1-FBAA6AE00E9D}"/>
              </a:ext>
            </a:extLst>
          </p:cNvPr>
          <p:cNvSpPr/>
          <p:nvPr/>
        </p:nvSpPr>
        <p:spPr>
          <a:xfrm>
            <a:off x="7769642" y="5133843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3C602520-51F3-CF11-9847-92AE44D3F51B}"/>
              </a:ext>
            </a:extLst>
          </p:cNvPr>
          <p:cNvSpPr/>
          <p:nvPr/>
        </p:nvSpPr>
        <p:spPr>
          <a:xfrm>
            <a:off x="7692525" y="529358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F6A8AF1D-C8E6-1D21-0FF8-5736A90FA470}"/>
              </a:ext>
            </a:extLst>
          </p:cNvPr>
          <p:cNvSpPr/>
          <p:nvPr/>
        </p:nvSpPr>
        <p:spPr>
          <a:xfrm>
            <a:off x="7091188" y="488505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232ED7E6-EE14-D27C-CF2C-F26F4E17E93A}"/>
              </a:ext>
            </a:extLst>
          </p:cNvPr>
          <p:cNvSpPr/>
          <p:nvPr/>
        </p:nvSpPr>
        <p:spPr>
          <a:xfrm>
            <a:off x="7316116" y="479875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EFC06E9D-6AE8-37F6-DA73-1714005E49E8}"/>
              </a:ext>
            </a:extLst>
          </p:cNvPr>
          <p:cNvSpPr/>
          <p:nvPr/>
        </p:nvSpPr>
        <p:spPr>
          <a:xfrm>
            <a:off x="7571339" y="471429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E62FEF7A-569F-1072-3C2D-85E9846CE8CE}"/>
              </a:ext>
            </a:extLst>
          </p:cNvPr>
          <p:cNvSpPr/>
          <p:nvPr/>
        </p:nvSpPr>
        <p:spPr>
          <a:xfrm>
            <a:off x="7156830" y="528257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0A606494-A8E4-E4A9-53DD-D3C105D27B23}"/>
              </a:ext>
            </a:extLst>
          </p:cNvPr>
          <p:cNvSpPr/>
          <p:nvPr/>
        </p:nvSpPr>
        <p:spPr>
          <a:xfrm>
            <a:off x="7674165" y="494013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Oval 195">
            <a:extLst>
              <a:ext uri="{FF2B5EF4-FFF2-40B4-BE49-F238E27FC236}">
                <a16:creationId xmlns:a16="http://schemas.microsoft.com/office/drawing/2014/main" id="{09D79B8F-50FE-0714-52A9-3A962FF422B2}"/>
              </a:ext>
            </a:extLst>
          </p:cNvPr>
          <p:cNvSpPr/>
          <p:nvPr/>
        </p:nvSpPr>
        <p:spPr>
          <a:xfrm>
            <a:off x="7674165" y="484649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E1723296-3A6F-77A7-8FBE-926ECDAB3E22}"/>
              </a:ext>
            </a:extLst>
          </p:cNvPr>
          <p:cNvSpPr/>
          <p:nvPr/>
        </p:nvSpPr>
        <p:spPr>
          <a:xfrm>
            <a:off x="7541962" y="493370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F87F1A3B-AD6B-1DE6-2947-1F3667D9D47C}"/>
              </a:ext>
            </a:extLst>
          </p:cNvPr>
          <p:cNvSpPr/>
          <p:nvPr/>
        </p:nvSpPr>
        <p:spPr>
          <a:xfrm>
            <a:off x="7174735" y="545517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6D2002BC-75C5-2C8B-EF8A-382650EF7399}"/>
              </a:ext>
            </a:extLst>
          </p:cNvPr>
          <p:cNvSpPr/>
          <p:nvPr/>
        </p:nvSpPr>
        <p:spPr>
          <a:xfrm>
            <a:off x="7552979" y="543773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Oval 199">
            <a:extLst>
              <a:ext uri="{FF2B5EF4-FFF2-40B4-BE49-F238E27FC236}">
                <a16:creationId xmlns:a16="http://schemas.microsoft.com/office/drawing/2014/main" id="{B1EF3C1F-A2C6-0854-B7D8-67861DDC91D2}"/>
              </a:ext>
            </a:extLst>
          </p:cNvPr>
          <p:cNvSpPr/>
          <p:nvPr/>
        </p:nvSpPr>
        <p:spPr>
          <a:xfrm>
            <a:off x="10234671" y="-122919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6718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0331B8F-8BC6-56A2-1E05-5DCE312887B5}"/>
              </a:ext>
            </a:extLst>
          </p:cNvPr>
          <p:cNvSpPr/>
          <p:nvPr/>
        </p:nvSpPr>
        <p:spPr>
          <a:xfrm>
            <a:off x="3817620" y="1554480"/>
            <a:ext cx="4274820" cy="42748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B07B03B-88E4-0D50-DDD8-4AB83E9445F4}"/>
              </a:ext>
            </a:extLst>
          </p:cNvPr>
          <p:cNvCxnSpPr>
            <a:cxnSpLocks/>
            <a:stCxn id="9" idx="0"/>
            <a:endCxn id="9" idx="2"/>
          </p:cNvCxnSpPr>
          <p:nvPr/>
        </p:nvCxnSpPr>
        <p:spPr>
          <a:xfrm>
            <a:off x="5955030" y="1554480"/>
            <a:ext cx="0" cy="4274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4715B02-6554-864A-DCDD-AF1AADE065DF}"/>
              </a:ext>
            </a:extLst>
          </p:cNvPr>
          <p:cNvCxnSpPr>
            <a:cxnSpLocks/>
            <a:stCxn id="9" idx="1"/>
            <a:endCxn id="9" idx="3"/>
          </p:cNvCxnSpPr>
          <p:nvPr/>
        </p:nvCxnSpPr>
        <p:spPr>
          <a:xfrm>
            <a:off x="3817620" y="3691890"/>
            <a:ext cx="42748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3C7CDB5-8905-0617-40C5-5818B02890A7}"/>
              </a:ext>
            </a:extLst>
          </p:cNvPr>
          <p:cNvCxnSpPr/>
          <p:nvPr/>
        </p:nvCxnSpPr>
        <p:spPr>
          <a:xfrm>
            <a:off x="3817620" y="2663190"/>
            <a:ext cx="42748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C9AE0B2-0778-F09E-D2BC-2DFDBCD1F98D}"/>
              </a:ext>
            </a:extLst>
          </p:cNvPr>
          <p:cNvCxnSpPr/>
          <p:nvPr/>
        </p:nvCxnSpPr>
        <p:spPr>
          <a:xfrm>
            <a:off x="3817620" y="4758690"/>
            <a:ext cx="42748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663DAAF-B01F-4927-4528-A853D6FF6DFA}"/>
              </a:ext>
            </a:extLst>
          </p:cNvPr>
          <p:cNvCxnSpPr/>
          <p:nvPr/>
        </p:nvCxnSpPr>
        <p:spPr>
          <a:xfrm>
            <a:off x="7067550" y="1554480"/>
            <a:ext cx="0" cy="4274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EA068D2-27E5-BEEC-1BE8-05A0E239572D}"/>
              </a:ext>
            </a:extLst>
          </p:cNvPr>
          <p:cNvCxnSpPr/>
          <p:nvPr/>
        </p:nvCxnSpPr>
        <p:spPr>
          <a:xfrm>
            <a:off x="4907280" y="1554480"/>
            <a:ext cx="0" cy="4274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0A1EDC6-89CD-56BE-FBD4-DB8BE1B47D47}"/>
              </a:ext>
            </a:extLst>
          </p:cNvPr>
          <p:cNvCxnSpPr/>
          <p:nvPr/>
        </p:nvCxnSpPr>
        <p:spPr>
          <a:xfrm flipH="1" flipV="1">
            <a:off x="2880360" y="708660"/>
            <a:ext cx="937260" cy="84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DE2B1A0F-CDEB-38C0-8BAB-24B3A19CE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490" y="3102610"/>
            <a:ext cx="317500" cy="292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26E4F0-8394-8B3C-EFD5-4F971C707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00" y="857251"/>
            <a:ext cx="292100" cy="419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CE1850-AB3E-83E4-4C95-EEF2EE7A9F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2661" y="3063241"/>
            <a:ext cx="970077" cy="3149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E1386C-1439-D8CA-01F3-F3D6944CF5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3740" y="2976880"/>
            <a:ext cx="958494" cy="4521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CB70D8-F8B6-8E15-1C59-69EA297374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5744" y="6000749"/>
            <a:ext cx="898146" cy="4318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FB6C78B-509E-161A-6782-8AF364E25F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6287" y="5977889"/>
            <a:ext cx="533400" cy="431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4C691AE-D004-E9CC-74A6-6E6CF64B18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85061" y="1135380"/>
            <a:ext cx="876300" cy="419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C082A6-3B35-CB23-4FC4-8B48C2EAFD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0260" y="595631"/>
            <a:ext cx="11557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0608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0331B8F-8BC6-56A2-1E05-5DCE312887B5}"/>
              </a:ext>
            </a:extLst>
          </p:cNvPr>
          <p:cNvSpPr/>
          <p:nvPr/>
        </p:nvSpPr>
        <p:spPr>
          <a:xfrm>
            <a:off x="3817620" y="1554480"/>
            <a:ext cx="4274820" cy="42748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B07B03B-88E4-0D50-DDD8-4AB83E9445F4}"/>
              </a:ext>
            </a:extLst>
          </p:cNvPr>
          <p:cNvCxnSpPr>
            <a:cxnSpLocks/>
            <a:stCxn id="9" idx="0"/>
            <a:endCxn id="9" idx="2"/>
          </p:cNvCxnSpPr>
          <p:nvPr/>
        </p:nvCxnSpPr>
        <p:spPr>
          <a:xfrm>
            <a:off x="5955030" y="1554480"/>
            <a:ext cx="0" cy="4274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4715B02-6554-864A-DCDD-AF1AADE065DF}"/>
              </a:ext>
            </a:extLst>
          </p:cNvPr>
          <p:cNvCxnSpPr>
            <a:cxnSpLocks/>
            <a:stCxn id="9" idx="1"/>
            <a:endCxn id="9" idx="3"/>
          </p:cNvCxnSpPr>
          <p:nvPr/>
        </p:nvCxnSpPr>
        <p:spPr>
          <a:xfrm>
            <a:off x="3817620" y="3691890"/>
            <a:ext cx="42748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3C7CDB5-8905-0617-40C5-5818B02890A7}"/>
              </a:ext>
            </a:extLst>
          </p:cNvPr>
          <p:cNvCxnSpPr/>
          <p:nvPr/>
        </p:nvCxnSpPr>
        <p:spPr>
          <a:xfrm>
            <a:off x="3817620" y="2663190"/>
            <a:ext cx="42748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C9AE0B2-0778-F09E-D2BC-2DFDBCD1F98D}"/>
              </a:ext>
            </a:extLst>
          </p:cNvPr>
          <p:cNvCxnSpPr/>
          <p:nvPr/>
        </p:nvCxnSpPr>
        <p:spPr>
          <a:xfrm>
            <a:off x="3817620" y="4758690"/>
            <a:ext cx="42748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663DAAF-B01F-4927-4528-A853D6FF6DFA}"/>
              </a:ext>
            </a:extLst>
          </p:cNvPr>
          <p:cNvCxnSpPr/>
          <p:nvPr/>
        </p:nvCxnSpPr>
        <p:spPr>
          <a:xfrm>
            <a:off x="7067550" y="1554480"/>
            <a:ext cx="0" cy="4274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EA068D2-27E5-BEEC-1BE8-05A0E239572D}"/>
              </a:ext>
            </a:extLst>
          </p:cNvPr>
          <p:cNvCxnSpPr/>
          <p:nvPr/>
        </p:nvCxnSpPr>
        <p:spPr>
          <a:xfrm>
            <a:off x="4907280" y="1554480"/>
            <a:ext cx="0" cy="4274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0A1EDC6-89CD-56BE-FBD4-DB8BE1B47D47}"/>
              </a:ext>
            </a:extLst>
          </p:cNvPr>
          <p:cNvCxnSpPr/>
          <p:nvPr/>
        </p:nvCxnSpPr>
        <p:spPr>
          <a:xfrm flipH="1" flipV="1">
            <a:off x="2880360" y="708660"/>
            <a:ext cx="937260" cy="84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DE2B1A0F-CDEB-38C0-8BAB-24B3A19CE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490" y="3102610"/>
            <a:ext cx="317500" cy="292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26E4F0-8394-8B3C-EFD5-4F971C707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00" y="857251"/>
            <a:ext cx="292100" cy="419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4C691AE-D004-E9CC-74A6-6E6CF64B18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5061" y="1135380"/>
            <a:ext cx="876300" cy="419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C082A6-3B35-CB23-4FC4-8B48C2EAFD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0260" y="595631"/>
            <a:ext cx="1155700" cy="4445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30DF318-C5CF-DE59-3731-3052546BCB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8302" y="2967939"/>
            <a:ext cx="1085977" cy="39634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250257E-FF8C-1832-456C-0035657C92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42630" y="2882900"/>
            <a:ext cx="972058" cy="546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290FCAF-81DB-0CF2-72D3-A93D0633AC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9650" y="6000749"/>
            <a:ext cx="894971" cy="514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760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DBDBA56-0B82-DE57-1AA9-9CA0151C7B95}"/>
              </a:ext>
            </a:extLst>
          </p:cNvPr>
          <p:cNvCxnSpPr>
            <a:cxnSpLocks/>
          </p:cNvCxnSpPr>
          <p:nvPr/>
        </p:nvCxnSpPr>
        <p:spPr>
          <a:xfrm flipV="1">
            <a:off x="2011680" y="3943350"/>
            <a:ext cx="7326630" cy="11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3">
            <a:extLst>
              <a:ext uri="{FF2B5EF4-FFF2-40B4-BE49-F238E27FC236}">
                <a16:creationId xmlns:a16="http://schemas.microsoft.com/office/drawing/2014/main" id="{21498175-C821-6479-4061-D736C89E4BB7}"/>
              </a:ext>
            </a:extLst>
          </p:cNvPr>
          <p:cNvSpPr/>
          <p:nvPr/>
        </p:nvSpPr>
        <p:spPr>
          <a:xfrm>
            <a:off x="2160270" y="1670548"/>
            <a:ext cx="3749040" cy="2284232"/>
          </a:xfrm>
          <a:custGeom>
            <a:avLst/>
            <a:gdLst>
              <a:gd name="connsiteX0" fmla="*/ 0 w 3749040"/>
              <a:gd name="connsiteY0" fmla="*/ 2204222 h 2284232"/>
              <a:gd name="connsiteX1" fmla="*/ 868680 w 3749040"/>
              <a:gd name="connsiteY1" fmla="*/ 2147072 h 2284232"/>
              <a:gd name="connsiteX2" fmla="*/ 1280160 w 3749040"/>
              <a:gd name="connsiteY2" fmla="*/ 1907042 h 2284232"/>
              <a:gd name="connsiteX3" fmla="*/ 1417320 w 3749040"/>
              <a:gd name="connsiteY3" fmla="*/ 1426982 h 2284232"/>
              <a:gd name="connsiteX4" fmla="*/ 1531620 w 3749040"/>
              <a:gd name="connsiteY4" fmla="*/ 626882 h 2284232"/>
              <a:gd name="connsiteX5" fmla="*/ 1703070 w 3749040"/>
              <a:gd name="connsiteY5" fmla="*/ 135392 h 2284232"/>
              <a:gd name="connsiteX6" fmla="*/ 2011680 w 3749040"/>
              <a:gd name="connsiteY6" fmla="*/ 89672 h 2284232"/>
              <a:gd name="connsiteX7" fmla="*/ 2171700 w 3749040"/>
              <a:gd name="connsiteY7" fmla="*/ 1232672 h 2284232"/>
              <a:gd name="connsiteX8" fmla="*/ 2343150 w 3749040"/>
              <a:gd name="connsiteY8" fmla="*/ 1815602 h 2284232"/>
              <a:gd name="connsiteX9" fmla="*/ 2560320 w 3749040"/>
              <a:gd name="connsiteY9" fmla="*/ 2055632 h 2284232"/>
              <a:gd name="connsiteX10" fmla="*/ 3314700 w 3749040"/>
              <a:gd name="connsiteY10" fmla="*/ 2238512 h 2284232"/>
              <a:gd name="connsiteX11" fmla="*/ 3749040 w 3749040"/>
              <a:gd name="connsiteY11" fmla="*/ 2284232 h 2284232"/>
              <a:gd name="connsiteX12" fmla="*/ 3749040 w 3749040"/>
              <a:gd name="connsiteY12" fmla="*/ 2284232 h 2284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49040" h="2284232">
                <a:moveTo>
                  <a:pt x="0" y="2204222"/>
                </a:moveTo>
                <a:cubicBezTo>
                  <a:pt x="327660" y="2200412"/>
                  <a:pt x="655320" y="2196602"/>
                  <a:pt x="868680" y="2147072"/>
                </a:cubicBezTo>
                <a:cubicBezTo>
                  <a:pt x="1082040" y="2097542"/>
                  <a:pt x="1188720" y="2027057"/>
                  <a:pt x="1280160" y="1907042"/>
                </a:cubicBezTo>
                <a:cubicBezTo>
                  <a:pt x="1371600" y="1787027"/>
                  <a:pt x="1375410" y="1640342"/>
                  <a:pt x="1417320" y="1426982"/>
                </a:cubicBezTo>
                <a:cubicBezTo>
                  <a:pt x="1459230" y="1213622"/>
                  <a:pt x="1483995" y="842147"/>
                  <a:pt x="1531620" y="626882"/>
                </a:cubicBezTo>
                <a:cubicBezTo>
                  <a:pt x="1579245" y="411617"/>
                  <a:pt x="1623060" y="224927"/>
                  <a:pt x="1703070" y="135392"/>
                </a:cubicBezTo>
                <a:cubicBezTo>
                  <a:pt x="1783080" y="45857"/>
                  <a:pt x="1933575" y="-93208"/>
                  <a:pt x="2011680" y="89672"/>
                </a:cubicBezTo>
                <a:cubicBezTo>
                  <a:pt x="2089785" y="272552"/>
                  <a:pt x="2116455" y="945017"/>
                  <a:pt x="2171700" y="1232672"/>
                </a:cubicBezTo>
                <a:cubicBezTo>
                  <a:pt x="2226945" y="1520327"/>
                  <a:pt x="2278380" y="1678442"/>
                  <a:pt x="2343150" y="1815602"/>
                </a:cubicBezTo>
                <a:cubicBezTo>
                  <a:pt x="2407920" y="1952762"/>
                  <a:pt x="2398395" y="1985147"/>
                  <a:pt x="2560320" y="2055632"/>
                </a:cubicBezTo>
                <a:cubicBezTo>
                  <a:pt x="2722245" y="2126117"/>
                  <a:pt x="3116580" y="2200412"/>
                  <a:pt x="3314700" y="2238512"/>
                </a:cubicBezTo>
                <a:cubicBezTo>
                  <a:pt x="3512820" y="2276612"/>
                  <a:pt x="3749040" y="2284232"/>
                  <a:pt x="3749040" y="2284232"/>
                </a:cubicBezTo>
                <a:lnTo>
                  <a:pt x="3749040" y="2284232"/>
                </a:lnTo>
              </a:path>
            </a:pathLst>
          </a:cu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341D8AEA-14CE-6D2E-7EA7-E04B8A822DB6}"/>
              </a:ext>
            </a:extLst>
          </p:cNvPr>
          <p:cNvSpPr/>
          <p:nvPr/>
        </p:nvSpPr>
        <p:spPr>
          <a:xfrm flipH="1">
            <a:off x="5909310" y="1659118"/>
            <a:ext cx="3223260" cy="2284232"/>
          </a:xfrm>
          <a:custGeom>
            <a:avLst/>
            <a:gdLst>
              <a:gd name="connsiteX0" fmla="*/ 0 w 3749040"/>
              <a:gd name="connsiteY0" fmla="*/ 2204222 h 2284232"/>
              <a:gd name="connsiteX1" fmla="*/ 868680 w 3749040"/>
              <a:gd name="connsiteY1" fmla="*/ 2147072 h 2284232"/>
              <a:gd name="connsiteX2" fmla="*/ 1280160 w 3749040"/>
              <a:gd name="connsiteY2" fmla="*/ 1907042 h 2284232"/>
              <a:gd name="connsiteX3" fmla="*/ 1417320 w 3749040"/>
              <a:gd name="connsiteY3" fmla="*/ 1426982 h 2284232"/>
              <a:gd name="connsiteX4" fmla="*/ 1531620 w 3749040"/>
              <a:gd name="connsiteY4" fmla="*/ 626882 h 2284232"/>
              <a:gd name="connsiteX5" fmla="*/ 1703070 w 3749040"/>
              <a:gd name="connsiteY5" fmla="*/ 135392 h 2284232"/>
              <a:gd name="connsiteX6" fmla="*/ 2011680 w 3749040"/>
              <a:gd name="connsiteY6" fmla="*/ 89672 h 2284232"/>
              <a:gd name="connsiteX7" fmla="*/ 2171700 w 3749040"/>
              <a:gd name="connsiteY7" fmla="*/ 1232672 h 2284232"/>
              <a:gd name="connsiteX8" fmla="*/ 2343150 w 3749040"/>
              <a:gd name="connsiteY8" fmla="*/ 1815602 h 2284232"/>
              <a:gd name="connsiteX9" fmla="*/ 2560320 w 3749040"/>
              <a:gd name="connsiteY9" fmla="*/ 2055632 h 2284232"/>
              <a:gd name="connsiteX10" fmla="*/ 3314700 w 3749040"/>
              <a:gd name="connsiteY10" fmla="*/ 2238512 h 2284232"/>
              <a:gd name="connsiteX11" fmla="*/ 3749040 w 3749040"/>
              <a:gd name="connsiteY11" fmla="*/ 2284232 h 2284232"/>
              <a:gd name="connsiteX12" fmla="*/ 3749040 w 3749040"/>
              <a:gd name="connsiteY12" fmla="*/ 2284232 h 2284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49040" h="2284232">
                <a:moveTo>
                  <a:pt x="0" y="2204222"/>
                </a:moveTo>
                <a:cubicBezTo>
                  <a:pt x="327660" y="2200412"/>
                  <a:pt x="655320" y="2196602"/>
                  <a:pt x="868680" y="2147072"/>
                </a:cubicBezTo>
                <a:cubicBezTo>
                  <a:pt x="1082040" y="2097542"/>
                  <a:pt x="1188720" y="2027057"/>
                  <a:pt x="1280160" y="1907042"/>
                </a:cubicBezTo>
                <a:cubicBezTo>
                  <a:pt x="1371600" y="1787027"/>
                  <a:pt x="1375410" y="1640342"/>
                  <a:pt x="1417320" y="1426982"/>
                </a:cubicBezTo>
                <a:cubicBezTo>
                  <a:pt x="1459230" y="1213622"/>
                  <a:pt x="1483995" y="842147"/>
                  <a:pt x="1531620" y="626882"/>
                </a:cubicBezTo>
                <a:cubicBezTo>
                  <a:pt x="1579245" y="411617"/>
                  <a:pt x="1623060" y="224927"/>
                  <a:pt x="1703070" y="135392"/>
                </a:cubicBezTo>
                <a:cubicBezTo>
                  <a:pt x="1783080" y="45857"/>
                  <a:pt x="1933575" y="-93208"/>
                  <a:pt x="2011680" y="89672"/>
                </a:cubicBezTo>
                <a:cubicBezTo>
                  <a:pt x="2089785" y="272552"/>
                  <a:pt x="2116455" y="945017"/>
                  <a:pt x="2171700" y="1232672"/>
                </a:cubicBezTo>
                <a:cubicBezTo>
                  <a:pt x="2226945" y="1520327"/>
                  <a:pt x="2278380" y="1678442"/>
                  <a:pt x="2343150" y="1815602"/>
                </a:cubicBezTo>
                <a:cubicBezTo>
                  <a:pt x="2407920" y="1952762"/>
                  <a:pt x="2398395" y="1985147"/>
                  <a:pt x="2560320" y="2055632"/>
                </a:cubicBezTo>
                <a:cubicBezTo>
                  <a:pt x="2722245" y="2126117"/>
                  <a:pt x="3116580" y="2200412"/>
                  <a:pt x="3314700" y="2238512"/>
                </a:cubicBezTo>
                <a:cubicBezTo>
                  <a:pt x="3512820" y="2276612"/>
                  <a:pt x="3749040" y="2284232"/>
                  <a:pt x="3749040" y="2284232"/>
                </a:cubicBezTo>
                <a:lnTo>
                  <a:pt x="3749040" y="2284232"/>
                </a:lnTo>
              </a:path>
            </a:pathLst>
          </a:cu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723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DBDBA56-0B82-DE57-1AA9-9CA0151C7B95}"/>
              </a:ext>
            </a:extLst>
          </p:cNvPr>
          <p:cNvCxnSpPr>
            <a:cxnSpLocks/>
          </p:cNvCxnSpPr>
          <p:nvPr/>
        </p:nvCxnSpPr>
        <p:spPr>
          <a:xfrm flipV="1">
            <a:off x="2011680" y="3943350"/>
            <a:ext cx="7326630" cy="11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>
            <a:extLst>
              <a:ext uri="{FF2B5EF4-FFF2-40B4-BE49-F238E27FC236}">
                <a16:creationId xmlns:a16="http://schemas.microsoft.com/office/drawing/2014/main" id="{34314116-66CE-3013-300E-A8548702FA8F}"/>
              </a:ext>
            </a:extLst>
          </p:cNvPr>
          <p:cNvSpPr/>
          <p:nvPr/>
        </p:nvSpPr>
        <p:spPr>
          <a:xfrm>
            <a:off x="2228850" y="411342"/>
            <a:ext cx="6686550" cy="3525424"/>
          </a:xfrm>
          <a:custGeom>
            <a:avLst/>
            <a:gdLst>
              <a:gd name="connsiteX0" fmla="*/ 0 w 6686550"/>
              <a:gd name="connsiteY0" fmla="*/ 3486288 h 3525424"/>
              <a:gd name="connsiteX1" fmla="*/ 491490 w 6686550"/>
              <a:gd name="connsiteY1" fmla="*/ 3451998 h 3525424"/>
              <a:gd name="connsiteX2" fmla="*/ 1211580 w 6686550"/>
              <a:gd name="connsiteY2" fmla="*/ 3291978 h 3525424"/>
              <a:gd name="connsiteX3" fmla="*/ 1543050 w 6686550"/>
              <a:gd name="connsiteY3" fmla="*/ 2583318 h 3525424"/>
              <a:gd name="connsiteX4" fmla="*/ 1725930 w 6686550"/>
              <a:gd name="connsiteY4" fmla="*/ 2389008 h 3525424"/>
              <a:gd name="connsiteX5" fmla="*/ 1954530 w 6686550"/>
              <a:gd name="connsiteY5" fmla="*/ 2697618 h 3525424"/>
              <a:gd name="connsiteX6" fmla="*/ 2217420 w 6686550"/>
              <a:gd name="connsiteY6" fmla="*/ 3234828 h 3525424"/>
              <a:gd name="connsiteX7" fmla="*/ 2823210 w 6686550"/>
              <a:gd name="connsiteY7" fmla="*/ 3486288 h 3525424"/>
              <a:gd name="connsiteX8" fmla="*/ 3211830 w 6686550"/>
              <a:gd name="connsiteY8" fmla="*/ 2411868 h 3525424"/>
              <a:gd name="connsiteX9" fmla="*/ 3234690 w 6686550"/>
              <a:gd name="connsiteY9" fmla="*/ 914538 h 3525424"/>
              <a:gd name="connsiteX10" fmla="*/ 3417570 w 6686550"/>
              <a:gd name="connsiteY10" fmla="*/ 138 h 3525424"/>
              <a:gd name="connsiteX11" fmla="*/ 3863340 w 6686550"/>
              <a:gd name="connsiteY11" fmla="*/ 857388 h 3525424"/>
              <a:gd name="connsiteX12" fmla="*/ 4046220 w 6686550"/>
              <a:gd name="connsiteY12" fmla="*/ 2297568 h 3525424"/>
              <a:gd name="connsiteX13" fmla="*/ 4354830 w 6686550"/>
              <a:gd name="connsiteY13" fmla="*/ 3223398 h 3525424"/>
              <a:gd name="connsiteX14" fmla="*/ 4800600 w 6686550"/>
              <a:gd name="connsiteY14" fmla="*/ 3497718 h 3525424"/>
              <a:gd name="connsiteX15" fmla="*/ 5109210 w 6686550"/>
              <a:gd name="connsiteY15" fmla="*/ 3040518 h 3525424"/>
              <a:gd name="connsiteX16" fmla="*/ 5234940 w 6686550"/>
              <a:gd name="connsiteY16" fmla="*/ 2366148 h 3525424"/>
              <a:gd name="connsiteX17" fmla="*/ 5543550 w 6686550"/>
              <a:gd name="connsiteY17" fmla="*/ 2629038 h 3525424"/>
              <a:gd name="connsiteX18" fmla="*/ 5680710 w 6686550"/>
              <a:gd name="connsiteY18" fmla="*/ 3131958 h 3525424"/>
              <a:gd name="connsiteX19" fmla="*/ 5989320 w 6686550"/>
              <a:gd name="connsiteY19" fmla="*/ 3406278 h 3525424"/>
              <a:gd name="connsiteX20" fmla="*/ 6686550 w 6686550"/>
              <a:gd name="connsiteY20" fmla="*/ 3520578 h 3525424"/>
              <a:gd name="connsiteX21" fmla="*/ 6686550 w 6686550"/>
              <a:gd name="connsiteY21" fmla="*/ 3520578 h 3525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686550" h="3525424">
                <a:moveTo>
                  <a:pt x="0" y="3486288"/>
                </a:moveTo>
                <a:cubicBezTo>
                  <a:pt x="144780" y="3485335"/>
                  <a:pt x="289560" y="3484383"/>
                  <a:pt x="491490" y="3451998"/>
                </a:cubicBezTo>
                <a:cubicBezTo>
                  <a:pt x="693420" y="3419613"/>
                  <a:pt x="1036320" y="3436758"/>
                  <a:pt x="1211580" y="3291978"/>
                </a:cubicBezTo>
                <a:cubicBezTo>
                  <a:pt x="1386840" y="3147198"/>
                  <a:pt x="1457325" y="2733813"/>
                  <a:pt x="1543050" y="2583318"/>
                </a:cubicBezTo>
                <a:cubicBezTo>
                  <a:pt x="1628775" y="2432823"/>
                  <a:pt x="1657350" y="2369958"/>
                  <a:pt x="1725930" y="2389008"/>
                </a:cubicBezTo>
                <a:cubicBezTo>
                  <a:pt x="1794510" y="2408058"/>
                  <a:pt x="1872615" y="2556648"/>
                  <a:pt x="1954530" y="2697618"/>
                </a:cubicBezTo>
                <a:cubicBezTo>
                  <a:pt x="2036445" y="2838588"/>
                  <a:pt x="2072640" y="3103383"/>
                  <a:pt x="2217420" y="3234828"/>
                </a:cubicBezTo>
                <a:cubicBezTo>
                  <a:pt x="2362200" y="3366273"/>
                  <a:pt x="2657475" y="3623448"/>
                  <a:pt x="2823210" y="3486288"/>
                </a:cubicBezTo>
                <a:cubicBezTo>
                  <a:pt x="2988945" y="3349128"/>
                  <a:pt x="3143250" y="2840493"/>
                  <a:pt x="3211830" y="2411868"/>
                </a:cubicBezTo>
                <a:cubicBezTo>
                  <a:pt x="3280410" y="1983243"/>
                  <a:pt x="3200400" y="1316493"/>
                  <a:pt x="3234690" y="914538"/>
                </a:cubicBezTo>
                <a:cubicBezTo>
                  <a:pt x="3268980" y="512583"/>
                  <a:pt x="3312795" y="9663"/>
                  <a:pt x="3417570" y="138"/>
                </a:cubicBezTo>
                <a:cubicBezTo>
                  <a:pt x="3522345" y="-9387"/>
                  <a:pt x="3758565" y="474483"/>
                  <a:pt x="3863340" y="857388"/>
                </a:cubicBezTo>
                <a:cubicBezTo>
                  <a:pt x="3968115" y="1240293"/>
                  <a:pt x="3964305" y="1903233"/>
                  <a:pt x="4046220" y="2297568"/>
                </a:cubicBezTo>
                <a:cubicBezTo>
                  <a:pt x="4128135" y="2691903"/>
                  <a:pt x="4229100" y="3023373"/>
                  <a:pt x="4354830" y="3223398"/>
                </a:cubicBezTo>
                <a:cubicBezTo>
                  <a:pt x="4480560" y="3423423"/>
                  <a:pt x="4674870" y="3528198"/>
                  <a:pt x="4800600" y="3497718"/>
                </a:cubicBezTo>
                <a:cubicBezTo>
                  <a:pt x="4926330" y="3467238"/>
                  <a:pt x="5036820" y="3229113"/>
                  <a:pt x="5109210" y="3040518"/>
                </a:cubicBezTo>
                <a:cubicBezTo>
                  <a:pt x="5181600" y="2851923"/>
                  <a:pt x="5162550" y="2434728"/>
                  <a:pt x="5234940" y="2366148"/>
                </a:cubicBezTo>
                <a:cubicBezTo>
                  <a:pt x="5307330" y="2297568"/>
                  <a:pt x="5469255" y="2501403"/>
                  <a:pt x="5543550" y="2629038"/>
                </a:cubicBezTo>
                <a:cubicBezTo>
                  <a:pt x="5617845" y="2756673"/>
                  <a:pt x="5606415" y="3002418"/>
                  <a:pt x="5680710" y="3131958"/>
                </a:cubicBezTo>
                <a:cubicBezTo>
                  <a:pt x="5755005" y="3261498"/>
                  <a:pt x="5821680" y="3341508"/>
                  <a:pt x="5989320" y="3406278"/>
                </a:cubicBezTo>
                <a:cubicBezTo>
                  <a:pt x="6156960" y="3471048"/>
                  <a:pt x="6686550" y="3520578"/>
                  <a:pt x="6686550" y="3520578"/>
                </a:cubicBezTo>
                <a:lnTo>
                  <a:pt x="6686550" y="3520578"/>
                </a:lnTo>
              </a:path>
            </a:pathLst>
          </a:cu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373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DBDBA56-0B82-DE57-1AA9-9CA0151C7B95}"/>
              </a:ext>
            </a:extLst>
          </p:cNvPr>
          <p:cNvCxnSpPr>
            <a:cxnSpLocks/>
          </p:cNvCxnSpPr>
          <p:nvPr/>
        </p:nvCxnSpPr>
        <p:spPr>
          <a:xfrm flipV="1">
            <a:off x="2205990" y="5840730"/>
            <a:ext cx="7326630" cy="11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F070DD58-6997-FA3A-B212-612DBCF5A9DB}"/>
              </a:ext>
            </a:extLst>
          </p:cNvPr>
          <p:cNvSpPr/>
          <p:nvPr/>
        </p:nvSpPr>
        <p:spPr>
          <a:xfrm>
            <a:off x="2468880" y="186266"/>
            <a:ext cx="6789477" cy="5643034"/>
          </a:xfrm>
          <a:custGeom>
            <a:avLst/>
            <a:gdLst>
              <a:gd name="connsiteX0" fmla="*/ 0 w 6789477"/>
              <a:gd name="connsiteY0" fmla="*/ 5597314 h 5643034"/>
              <a:gd name="connsiteX1" fmla="*/ 2080260 w 6789477"/>
              <a:gd name="connsiteY1" fmla="*/ 5574454 h 5643034"/>
              <a:gd name="connsiteX2" fmla="*/ 2663190 w 6789477"/>
              <a:gd name="connsiteY2" fmla="*/ 5505874 h 5643034"/>
              <a:gd name="connsiteX3" fmla="*/ 3166110 w 6789477"/>
              <a:gd name="connsiteY3" fmla="*/ 5265844 h 5643034"/>
              <a:gd name="connsiteX4" fmla="*/ 3314700 w 6789477"/>
              <a:gd name="connsiteY4" fmla="*/ 4202854 h 5643034"/>
              <a:gd name="connsiteX5" fmla="*/ 3348990 w 6789477"/>
              <a:gd name="connsiteY5" fmla="*/ 2716954 h 5643034"/>
              <a:gd name="connsiteX6" fmla="*/ 3314700 w 6789477"/>
              <a:gd name="connsiteY6" fmla="*/ 1242484 h 5643034"/>
              <a:gd name="connsiteX7" fmla="*/ 3440430 w 6789477"/>
              <a:gd name="connsiteY7" fmla="*/ 76624 h 5643034"/>
              <a:gd name="connsiteX8" fmla="*/ 3577590 w 6789477"/>
              <a:gd name="connsiteY8" fmla="*/ 328084 h 5643034"/>
              <a:gd name="connsiteX9" fmla="*/ 3657600 w 6789477"/>
              <a:gd name="connsiteY9" fmla="*/ 2076874 h 5643034"/>
              <a:gd name="connsiteX10" fmla="*/ 3771900 w 6789477"/>
              <a:gd name="connsiteY10" fmla="*/ 4122844 h 5643034"/>
              <a:gd name="connsiteX11" fmla="*/ 3920490 w 6789477"/>
              <a:gd name="connsiteY11" fmla="*/ 5220124 h 5643034"/>
              <a:gd name="connsiteX12" fmla="*/ 4137660 w 6789477"/>
              <a:gd name="connsiteY12" fmla="*/ 5448724 h 5643034"/>
              <a:gd name="connsiteX13" fmla="*/ 4137660 w 6789477"/>
              <a:gd name="connsiteY13" fmla="*/ 5460154 h 5643034"/>
              <a:gd name="connsiteX14" fmla="*/ 4491990 w 6789477"/>
              <a:gd name="connsiteY14" fmla="*/ 5540164 h 5643034"/>
              <a:gd name="connsiteX15" fmla="*/ 5429250 w 6789477"/>
              <a:gd name="connsiteY15" fmla="*/ 5585884 h 5643034"/>
              <a:gd name="connsiteX16" fmla="*/ 6572250 w 6789477"/>
              <a:gd name="connsiteY16" fmla="*/ 5597314 h 5643034"/>
              <a:gd name="connsiteX17" fmla="*/ 6789420 w 6789477"/>
              <a:gd name="connsiteY17" fmla="*/ 5643034 h 5643034"/>
              <a:gd name="connsiteX18" fmla="*/ 6789420 w 6789477"/>
              <a:gd name="connsiteY18" fmla="*/ 5643034 h 5643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789477" h="5643034">
                <a:moveTo>
                  <a:pt x="0" y="5597314"/>
                </a:moveTo>
                <a:lnTo>
                  <a:pt x="2080260" y="5574454"/>
                </a:lnTo>
                <a:cubicBezTo>
                  <a:pt x="2524125" y="5559214"/>
                  <a:pt x="2482215" y="5557309"/>
                  <a:pt x="2663190" y="5505874"/>
                </a:cubicBezTo>
                <a:cubicBezTo>
                  <a:pt x="2844165" y="5454439"/>
                  <a:pt x="3057525" y="5483014"/>
                  <a:pt x="3166110" y="5265844"/>
                </a:cubicBezTo>
                <a:cubicBezTo>
                  <a:pt x="3274695" y="5048674"/>
                  <a:pt x="3284220" y="4627669"/>
                  <a:pt x="3314700" y="4202854"/>
                </a:cubicBezTo>
                <a:cubicBezTo>
                  <a:pt x="3345180" y="3778039"/>
                  <a:pt x="3348990" y="3210349"/>
                  <a:pt x="3348990" y="2716954"/>
                </a:cubicBezTo>
                <a:cubicBezTo>
                  <a:pt x="3348990" y="2223559"/>
                  <a:pt x="3299460" y="1682539"/>
                  <a:pt x="3314700" y="1242484"/>
                </a:cubicBezTo>
                <a:cubicBezTo>
                  <a:pt x="3329940" y="802429"/>
                  <a:pt x="3396615" y="229024"/>
                  <a:pt x="3440430" y="76624"/>
                </a:cubicBezTo>
                <a:cubicBezTo>
                  <a:pt x="3484245" y="-75776"/>
                  <a:pt x="3541395" y="-5291"/>
                  <a:pt x="3577590" y="328084"/>
                </a:cubicBezTo>
                <a:cubicBezTo>
                  <a:pt x="3613785" y="661459"/>
                  <a:pt x="3625215" y="1444414"/>
                  <a:pt x="3657600" y="2076874"/>
                </a:cubicBezTo>
                <a:cubicBezTo>
                  <a:pt x="3689985" y="2709334"/>
                  <a:pt x="3728085" y="3598969"/>
                  <a:pt x="3771900" y="4122844"/>
                </a:cubicBezTo>
                <a:cubicBezTo>
                  <a:pt x="3815715" y="4646719"/>
                  <a:pt x="3859530" y="4999144"/>
                  <a:pt x="3920490" y="5220124"/>
                </a:cubicBezTo>
                <a:cubicBezTo>
                  <a:pt x="3981450" y="5441104"/>
                  <a:pt x="4101465" y="5408719"/>
                  <a:pt x="4137660" y="5448724"/>
                </a:cubicBezTo>
                <a:cubicBezTo>
                  <a:pt x="4173855" y="5488729"/>
                  <a:pt x="4078605" y="5444914"/>
                  <a:pt x="4137660" y="5460154"/>
                </a:cubicBezTo>
                <a:cubicBezTo>
                  <a:pt x="4196715" y="5475394"/>
                  <a:pt x="4276725" y="5519209"/>
                  <a:pt x="4491990" y="5540164"/>
                </a:cubicBezTo>
                <a:cubicBezTo>
                  <a:pt x="4707255" y="5561119"/>
                  <a:pt x="5082540" y="5576359"/>
                  <a:pt x="5429250" y="5585884"/>
                </a:cubicBezTo>
                <a:cubicBezTo>
                  <a:pt x="5775960" y="5595409"/>
                  <a:pt x="6345555" y="5587789"/>
                  <a:pt x="6572250" y="5597314"/>
                </a:cubicBezTo>
                <a:cubicBezTo>
                  <a:pt x="6798945" y="5606839"/>
                  <a:pt x="6789420" y="5643034"/>
                  <a:pt x="6789420" y="5643034"/>
                </a:cubicBezTo>
                <a:lnTo>
                  <a:pt x="6789420" y="5643034"/>
                </a:lnTo>
              </a:path>
            </a:pathLst>
          </a:cu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4130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33EBBC6C-0C3A-F35F-1D70-B4AEA61A760C}"/>
              </a:ext>
            </a:extLst>
          </p:cNvPr>
          <p:cNvSpPr/>
          <p:nvPr/>
        </p:nvSpPr>
        <p:spPr>
          <a:xfrm>
            <a:off x="4054703" y="2354538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121931D-D672-E9A7-2C6D-F3640D9F3D69}"/>
              </a:ext>
            </a:extLst>
          </p:cNvPr>
          <p:cNvSpPr/>
          <p:nvPr/>
        </p:nvSpPr>
        <p:spPr>
          <a:xfrm>
            <a:off x="4766281" y="2131441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A8DAE4B-F439-4229-8B39-98B706BFF13B}"/>
              </a:ext>
            </a:extLst>
          </p:cNvPr>
          <p:cNvSpPr/>
          <p:nvPr/>
        </p:nvSpPr>
        <p:spPr>
          <a:xfrm>
            <a:off x="5072411" y="2354537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E11B0C2-E25F-7326-1918-DF557D8651DE}"/>
              </a:ext>
            </a:extLst>
          </p:cNvPr>
          <p:cNvSpPr/>
          <p:nvPr/>
        </p:nvSpPr>
        <p:spPr>
          <a:xfrm>
            <a:off x="4530264" y="2362797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43B35A7-4ACD-B9D2-C43D-FDBBDB67843D}"/>
              </a:ext>
            </a:extLst>
          </p:cNvPr>
          <p:cNvSpPr/>
          <p:nvPr/>
        </p:nvSpPr>
        <p:spPr>
          <a:xfrm>
            <a:off x="4294318" y="3153257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46AFDA1-C324-E7CB-6889-270A0B21DE21}"/>
              </a:ext>
            </a:extLst>
          </p:cNvPr>
          <p:cNvSpPr/>
          <p:nvPr/>
        </p:nvSpPr>
        <p:spPr>
          <a:xfrm>
            <a:off x="4469671" y="3364414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DDA5A72-D807-AB98-79C2-1B7CD94AD0EE}"/>
              </a:ext>
            </a:extLst>
          </p:cNvPr>
          <p:cNvSpPr/>
          <p:nvPr/>
        </p:nvSpPr>
        <p:spPr>
          <a:xfrm>
            <a:off x="4767127" y="3249657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B8092B8-2B86-4BE1-3979-5F5D4BF0555E}"/>
              </a:ext>
            </a:extLst>
          </p:cNvPr>
          <p:cNvSpPr/>
          <p:nvPr/>
        </p:nvSpPr>
        <p:spPr>
          <a:xfrm>
            <a:off x="4645941" y="3027483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2C7F30D-E9A7-AE42-BE48-15FEEC486569}"/>
              </a:ext>
            </a:extLst>
          </p:cNvPr>
          <p:cNvSpPr/>
          <p:nvPr/>
        </p:nvSpPr>
        <p:spPr>
          <a:xfrm>
            <a:off x="4305336" y="2865901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82C367-DF1B-4C07-FD13-51B2ED9BA960}"/>
              </a:ext>
            </a:extLst>
          </p:cNvPr>
          <p:cNvSpPr/>
          <p:nvPr/>
        </p:nvSpPr>
        <p:spPr>
          <a:xfrm>
            <a:off x="4530264" y="2779603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9A08135-7316-865E-DED2-3D8A3422CB2D}"/>
              </a:ext>
            </a:extLst>
          </p:cNvPr>
          <p:cNvSpPr/>
          <p:nvPr/>
        </p:nvSpPr>
        <p:spPr>
          <a:xfrm>
            <a:off x="4888313" y="2920986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1C39E47-CDEE-1E73-5044-6A0897BA2C27}"/>
              </a:ext>
            </a:extLst>
          </p:cNvPr>
          <p:cNvSpPr/>
          <p:nvPr/>
        </p:nvSpPr>
        <p:spPr>
          <a:xfrm>
            <a:off x="5135417" y="2691302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DD77B1C-9F86-0E0B-C4A2-C231A5F3CEB3}"/>
              </a:ext>
            </a:extLst>
          </p:cNvPr>
          <p:cNvSpPr/>
          <p:nvPr/>
        </p:nvSpPr>
        <p:spPr>
          <a:xfrm>
            <a:off x="3951878" y="2735539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271E042-1533-FD40-0DDC-B7687D600DBE}"/>
              </a:ext>
            </a:extLst>
          </p:cNvPr>
          <p:cNvSpPr/>
          <p:nvPr/>
        </p:nvSpPr>
        <p:spPr>
          <a:xfrm>
            <a:off x="5117830" y="3082567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4B91B6-0FD5-9A4C-C031-9000A8733775}"/>
              </a:ext>
            </a:extLst>
          </p:cNvPr>
          <p:cNvSpPr/>
          <p:nvPr/>
        </p:nvSpPr>
        <p:spPr>
          <a:xfrm>
            <a:off x="4025324" y="3115609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E1E0E92-4763-330F-E295-0921CB225445}"/>
              </a:ext>
            </a:extLst>
          </p:cNvPr>
          <p:cNvSpPr/>
          <p:nvPr/>
        </p:nvSpPr>
        <p:spPr>
          <a:xfrm>
            <a:off x="4767127" y="2551920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B88F4F4-68CB-14A0-FECA-C175F42779A9}"/>
              </a:ext>
            </a:extLst>
          </p:cNvPr>
          <p:cNvSpPr/>
          <p:nvPr/>
        </p:nvSpPr>
        <p:spPr>
          <a:xfrm>
            <a:off x="4332877" y="2612054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092CA65-CEFF-E400-1328-48D764ADF218}"/>
              </a:ext>
            </a:extLst>
          </p:cNvPr>
          <p:cNvSpPr/>
          <p:nvPr/>
        </p:nvSpPr>
        <p:spPr>
          <a:xfrm>
            <a:off x="4365929" y="2131441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3995E27-DF6E-2003-92FC-85AA51112D52}"/>
              </a:ext>
            </a:extLst>
          </p:cNvPr>
          <p:cNvSpPr/>
          <p:nvPr/>
        </p:nvSpPr>
        <p:spPr>
          <a:xfrm>
            <a:off x="6328330" y="2352769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176E5A4-BB42-AF7E-0C4B-E2140647CDD7}"/>
              </a:ext>
            </a:extLst>
          </p:cNvPr>
          <p:cNvSpPr/>
          <p:nvPr/>
        </p:nvSpPr>
        <p:spPr>
          <a:xfrm>
            <a:off x="7039908" y="2129672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D7F76D5-8E32-41FC-4FA1-344BEE29B0BC}"/>
              </a:ext>
            </a:extLst>
          </p:cNvPr>
          <p:cNvSpPr/>
          <p:nvPr/>
        </p:nvSpPr>
        <p:spPr>
          <a:xfrm>
            <a:off x="7346038" y="2352768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4A96599-BA33-7DFA-2EBE-3A281914ECC6}"/>
              </a:ext>
            </a:extLst>
          </p:cNvPr>
          <p:cNvSpPr/>
          <p:nvPr/>
        </p:nvSpPr>
        <p:spPr>
          <a:xfrm>
            <a:off x="6803891" y="2361028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28B5A24-5573-13B5-7711-209E5F850189}"/>
              </a:ext>
            </a:extLst>
          </p:cNvPr>
          <p:cNvSpPr/>
          <p:nvPr/>
        </p:nvSpPr>
        <p:spPr>
          <a:xfrm>
            <a:off x="6567945" y="3151488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D5AB624-B51F-5439-A423-EA842520B1DD}"/>
              </a:ext>
            </a:extLst>
          </p:cNvPr>
          <p:cNvSpPr/>
          <p:nvPr/>
        </p:nvSpPr>
        <p:spPr>
          <a:xfrm>
            <a:off x="6743298" y="3362645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D04A353-19DC-D104-21E8-DE5434A5F2D6}"/>
              </a:ext>
            </a:extLst>
          </p:cNvPr>
          <p:cNvSpPr/>
          <p:nvPr/>
        </p:nvSpPr>
        <p:spPr>
          <a:xfrm>
            <a:off x="7040754" y="3247888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3AA71C2-B740-824C-C472-8EB8904146A3}"/>
              </a:ext>
            </a:extLst>
          </p:cNvPr>
          <p:cNvSpPr/>
          <p:nvPr/>
        </p:nvSpPr>
        <p:spPr>
          <a:xfrm>
            <a:off x="6919568" y="3025714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0F659C1-C355-9F52-A470-DEEF2E2EB2EB}"/>
              </a:ext>
            </a:extLst>
          </p:cNvPr>
          <p:cNvSpPr/>
          <p:nvPr/>
        </p:nvSpPr>
        <p:spPr>
          <a:xfrm>
            <a:off x="6578963" y="2864132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686681D-25FB-99EC-E2BB-E86BE254D4E2}"/>
              </a:ext>
            </a:extLst>
          </p:cNvPr>
          <p:cNvSpPr/>
          <p:nvPr/>
        </p:nvSpPr>
        <p:spPr>
          <a:xfrm>
            <a:off x="6803891" y="2777834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D7EF5E7-E5E7-F069-60BC-8F336AFAA34A}"/>
              </a:ext>
            </a:extLst>
          </p:cNvPr>
          <p:cNvSpPr/>
          <p:nvPr/>
        </p:nvSpPr>
        <p:spPr>
          <a:xfrm>
            <a:off x="7161940" y="2919217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8E169C7-792D-3B48-3B11-92585865FA5D}"/>
              </a:ext>
            </a:extLst>
          </p:cNvPr>
          <p:cNvSpPr/>
          <p:nvPr/>
        </p:nvSpPr>
        <p:spPr>
          <a:xfrm>
            <a:off x="7409044" y="2689533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99759A5-2435-917A-D21B-29B92B4F9EE6}"/>
              </a:ext>
            </a:extLst>
          </p:cNvPr>
          <p:cNvSpPr/>
          <p:nvPr/>
        </p:nvSpPr>
        <p:spPr>
          <a:xfrm>
            <a:off x="6225505" y="2733770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8884C6B-3476-15EF-E968-B6C5F119E700}"/>
              </a:ext>
            </a:extLst>
          </p:cNvPr>
          <p:cNvSpPr/>
          <p:nvPr/>
        </p:nvSpPr>
        <p:spPr>
          <a:xfrm>
            <a:off x="7391457" y="3080798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5BCCB5A2-CA28-84B1-E4AE-368F8CB31860}"/>
              </a:ext>
            </a:extLst>
          </p:cNvPr>
          <p:cNvSpPr/>
          <p:nvPr/>
        </p:nvSpPr>
        <p:spPr>
          <a:xfrm>
            <a:off x="6298951" y="3113840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A4882B7-D7F8-AD36-4B6E-C45B7FF7A268}"/>
              </a:ext>
            </a:extLst>
          </p:cNvPr>
          <p:cNvSpPr/>
          <p:nvPr/>
        </p:nvSpPr>
        <p:spPr>
          <a:xfrm>
            <a:off x="7040754" y="2550151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A067100-B2F1-950B-F13D-9738F0C6E310}"/>
              </a:ext>
            </a:extLst>
          </p:cNvPr>
          <p:cNvSpPr/>
          <p:nvPr/>
        </p:nvSpPr>
        <p:spPr>
          <a:xfrm>
            <a:off x="6606504" y="2610285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9926E70-0976-BB4F-03C1-F5743DFE7AB2}"/>
              </a:ext>
            </a:extLst>
          </p:cNvPr>
          <p:cNvSpPr/>
          <p:nvPr/>
        </p:nvSpPr>
        <p:spPr>
          <a:xfrm>
            <a:off x="6639556" y="2129672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A003688-CED2-D4EB-3CFC-607892987FE7}"/>
              </a:ext>
            </a:extLst>
          </p:cNvPr>
          <p:cNvSpPr/>
          <p:nvPr/>
        </p:nvSpPr>
        <p:spPr>
          <a:xfrm>
            <a:off x="4139936" y="4491797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8723C76-E9CD-3D71-87D1-51D2715DAA4C}"/>
              </a:ext>
            </a:extLst>
          </p:cNvPr>
          <p:cNvSpPr/>
          <p:nvPr/>
        </p:nvSpPr>
        <p:spPr>
          <a:xfrm>
            <a:off x="4851514" y="4268700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7744ED2-9E42-4D34-8656-702665333D06}"/>
              </a:ext>
            </a:extLst>
          </p:cNvPr>
          <p:cNvSpPr/>
          <p:nvPr/>
        </p:nvSpPr>
        <p:spPr>
          <a:xfrm>
            <a:off x="5157644" y="4491796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2D47CFB-1C6E-F0BF-7C79-D4E9CC0E44F3}"/>
              </a:ext>
            </a:extLst>
          </p:cNvPr>
          <p:cNvSpPr/>
          <p:nvPr/>
        </p:nvSpPr>
        <p:spPr>
          <a:xfrm>
            <a:off x="4615497" y="4500056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8C859F6-859E-5A14-A79E-BF8C86FF09BD}"/>
              </a:ext>
            </a:extLst>
          </p:cNvPr>
          <p:cNvSpPr/>
          <p:nvPr/>
        </p:nvSpPr>
        <p:spPr>
          <a:xfrm>
            <a:off x="4379551" y="5290516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DD309FB-4FB2-5D40-789D-4B6820790A3C}"/>
              </a:ext>
            </a:extLst>
          </p:cNvPr>
          <p:cNvSpPr/>
          <p:nvPr/>
        </p:nvSpPr>
        <p:spPr>
          <a:xfrm>
            <a:off x="4554904" y="5501673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C58A500-6706-D915-3289-D730FD697BF8}"/>
              </a:ext>
            </a:extLst>
          </p:cNvPr>
          <p:cNvSpPr/>
          <p:nvPr/>
        </p:nvSpPr>
        <p:spPr>
          <a:xfrm>
            <a:off x="4852360" y="5386916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9B5DC2B-6EC7-E2F7-0161-A02CCBAEE9EE}"/>
              </a:ext>
            </a:extLst>
          </p:cNvPr>
          <p:cNvSpPr/>
          <p:nvPr/>
        </p:nvSpPr>
        <p:spPr>
          <a:xfrm>
            <a:off x="4731174" y="5164742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C28DBF0-5430-BD69-207B-FD61847FD6E9}"/>
              </a:ext>
            </a:extLst>
          </p:cNvPr>
          <p:cNvSpPr/>
          <p:nvPr/>
        </p:nvSpPr>
        <p:spPr>
          <a:xfrm>
            <a:off x="4390569" y="5003160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B6BC1F0-32EF-B7C2-389A-22FA0A71425F}"/>
              </a:ext>
            </a:extLst>
          </p:cNvPr>
          <p:cNvSpPr/>
          <p:nvPr/>
        </p:nvSpPr>
        <p:spPr>
          <a:xfrm>
            <a:off x="4615497" y="4916862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E1EE208-8676-1B65-D146-B670446E7962}"/>
              </a:ext>
            </a:extLst>
          </p:cNvPr>
          <p:cNvSpPr/>
          <p:nvPr/>
        </p:nvSpPr>
        <p:spPr>
          <a:xfrm>
            <a:off x="4973546" y="5058245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728525A-E368-B871-4C53-72809968DFDE}"/>
              </a:ext>
            </a:extLst>
          </p:cNvPr>
          <p:cNvSpPr/>
          <p:nvPr/>
        </p:nvSpPr>
        <p:spPr>
          <a:xfrm>
            <a:off x="5220650" y="4828561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CD15162-7936-5EF9-F4FB-456D6F482AD5}"/>
              </a:ext>
            </a:extLst>
          </p:cNvPr>
          <p:cNvSpPr/>
          <p:nvPr/>
        </p:nvSpPr>
        <p:spPr>
          <a:xfrm>
            <a:off x="4037111" y="4872798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B84B75D-B5F0-E5A8-54A5-21BF54905D89}"/>
              </a:ext>
            </a:extLst>
          </p:cNvPr>
          <p:cNvSpPr/>
          <p:nvPr/>
        </p:nvSpPr>
        <p:spPr>
          <a:xfrm>
            <a:off x="5203063" y="5219826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43FC2DE-95B3-080F-A4D3-C238CD1A4A1D}"/>
              </a:ext>
            </a:extLst>
          </p:cNvPr>
          <p:cNvSpPr/>
          <p:nvPr/>
        </p:nvSpPr>
        <p:spPr>
          <a:xfrm>
            <a:off x="4110557" y="5252868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C67E66A-2369-3C95-F431-50323831CC57}"/>
              </a:ext>
            </a:extLst>
          </p:cNvPr>
          <p:cNvSpPr/>
          <p:nvPr/>
        </p:nvSpPr>
        <p:spPr>
          <a:xfrm>
            <a:off x="4852360" y="4689179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54ADEADD-E494-B08D-C31B-717385A2B467}"/>
              </a:ext>
            </a:extLst>
          </p:cNvPr>
          <p:cNvSpPr/>
          <p:nvPr/>
        </p:nvSpPr>
        <p:spPr>
          <a:xfrm>
            <a:off x="4418110" y="4749313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DBFF380-873B-6997-7CC4-C472D997AD9D}"/>
              </a:ext>
            </a:extLst>
          </p:cNvPr>
          <p:cNvSpPr/>
          <p:nvPr/>
        </p:nvSpPr>
        <p:spPr>
          <a:xfrm>
            <a:off x="4451162" y="4268700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C5FD4AF-F793-2E5E-D48C-54D18AB58E4C}"/>
              </a:ext>
            </a:extLst>
          </p:cNvPr>
          <p:cNvSpPr/>
          <p:nvPr/>
        </p:nvSpPr>
        <p:spPr>
          <a:xfrm>
            <a:off x="6443090" y="4401230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60AB83A-2AE4-3791-E739-925CA13DB331}"/>
              </a:ext>
            </a:extLst>
          </p:cNvPr>
          <p:cNvSpPr/>
          <p:nvPr/>
        </p:nvSpPr>
        <p:spPr>
          <a:xfrm>
            <a:off x="7154668" y="4178133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BD317A4-67C6-2314-0B15-9EA38CDB2099}"/>
              </a:ext>
            </a:extLst>
          </p:cNvPr>
          <p:cNvSpPr/>
          <p:nvPr/>
        </p:nvSpPr>
        <p:spPr>
          <a:xfrm>
            <a:off x="7460798" y="4401229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55E7C5A-BD84-500D-A3E6-784A410F28F0}"/>
              </a:ext>
            </a:extLst>
          </p:cNvPr>
          <p:cNvSpPr/>
          <p:nvPr/>
        </p:nvSpPr>
        <p:spPr>
          <a:xfrm>
            <a:off x="6918651" y="4409489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FA65566-9FC7-BBE1-DBE0-72F0C54D60A3}"/>
              </a:ext>
            </a:extLst>
          </p:cNvPr>
          <p:cNvSpPr/>
          <p:nvPr/>
        </p:nvSpPr>
        <p:spPr>
          <a:xfrm>
            <a:off x="6682705" y="5199949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B159F02D-C234-5D05-D868-E9EAC4F6377F}"/>
              </a:ext>
            </a:extLst>
          </p:cNvPr>
          <p:cNvSpPr/>
          <p:nvPr/>
        </p:nvSpPr>
        <p:spPr>
          <a:xfrm>
            <a:off x="6858058" y="5411106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51FA61B-DA88-AAA4-2A0E-F062CEB75AB2}"/>
              </a:ext>
            </a:extLst>
          </p:cNvPr>
          <p:cNvSpPr/>
          <p:nvPr/>
        </p:nvSpPr>
        <p:spPr>
          <a:xfrm>
            <a:off x="7155514" y="5296349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3D7DF180-57C0-9B3C-6513-87189EE80637}"/>
              </a:ext>
            </a:extLst>
          </p:cNvPr>
          <p:cNvSpPr/>
          <p:nvPr/>
        </p:nvSpPr>
        <p:spPr>
          <a:xfrm>
            <a:off x="7034328" y="5074175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104EB7-BA61-24CB-06BC-F956D2DC9416}"/>
              </a:ext>
            </a:extLst>
          </p:cNvPr>
          <p:cNvSpPr/>
          <p:nvPr/>
        </p:nvSpPr>
        <p:spPr>
          <a:xfrm>
            <a:off x="6693723" y="4912593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E893A4C-A13E-8C5A-2192-E7AE1C4FAE84}"/>
              </a:ext>
            </a:extLst>
          </p:cNvPr>
          <p:cNvSpPr/>
          <p:nvPr/>
        </p:nvSpPr>
        <p:spPr>
          <a:xfrm>
            <a:off x="6918651" y="4826295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CCFA7CF-EC61-192E-029B-FDC42685FCDA}"/>
              </a:ext>
            </a:extLst>
          </p:cNvPr>
          <p:cNvSpPr/>
          <p:nvPr/>
        </p:nvSpPr>
        <p:spPr>
          <a:xfrm>
            <a:off x="7276700" y="4967678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E34CB1B-7F9A-9057-81B6-D19FB021F490}"/>
              </a:ext>
            </a:extLst>
          </p:cNvPr>
          <p:cNvSpPr/>
          <p:nvPr/>
        </p:nvSpPr>
        <p:spPr>
          <a:xfrm>
            <a:off x="7523804" y="4737994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5F6B43D8-071B-8141-D6C1-6FD746A5ABB8}"/>
              </a:ext>
            </a:extLst>
          </p:cNvPr>
          <p:cNvSpPr/>
          <p:nvPr/>
        </p:nvSpPr>
        <p:spPr>
          <a:xfrm>
            <a:off x="6340265" y="4782231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38D4CF84-0FE3-F42B-BEEE-27AAA3ED34DC}"/>
              </a:ext>
            </a:extLst>
          </p:cNvPr>
          <p:cNvSpPr/>
          <p:nvPr/>
        </p:nvSpPr>
        <p:spPr>
          <a:xfrm>
            <a:off x="7506217" y="5129259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8B1673A-9333-7431-EC4D-E5D271551D27}"/>
              </a:ext>
            </a:extLst>
          </p:cNvPr>
          <p:cNvSpPr/>
          <p:nvPr/>
        </p:nvSpPr>
        <p:spPr>
          <a:xfrm>
            <a:off x="6413711" y="5162301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1BAD4062-A2F6-2012-AD1E-F654503761B7}"/>
              </a:ext>
            </a:extLst>
          </p:cNvPr>
          <p:cNvSpPr/>
          <p:nvPr/>
        </p:nvSpPr>
        <p:spPr>
          <a:xfrm>
            <a:off x="7155514" y="4598612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6B58B55B-9942-4FAD-830B-0AA8B7BD5374}"/>
              </a:ext>
            </a:extLst>
          </p:cNvPr>
          <p:cNvSpPr/>
          <p:nvPr/>
        </p:nvSpPr>
        <p:spPr>
          <a:xfrm>
            <a:off x="6721264" y="4658746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55066710-8853-5A82-D2F4-DB813FE89E75}"/>
              </a:ext>
            </a:extLst>
          </p:cNvPr>
          <p:cNvSpPr/>
          <p:nvPr/>
        </p:nvSpPr>
        <p:spPr>
          <a:xfrm>
            <a:off x="6754316" y="4178133"/>
            <a:ext cx="121186" cy="110169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EEE5C4C-BDF6-E6E3-10BD-90449D954F03}"/>
              </a:ext>
            </a:extLst>
          </p:cNvPr>
          <p:cNvCxnSpPr>
            <a:cxnSpLocks/>
          </p:cNvCxnSpPr>
          <p:nvPr/>
        </p:nvCxnSpPr>
        <p:spPr>
          <a:xfrm>
            <a:off x="3645288" y="6423660"/>
            <a:ext cx="6610829" cy="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148B9C9D-0B39-BEF3-B170-A354F4ACD140}"/>
              </a:ext>
            </a:extLst>
          </p:cNvPr>
          <p:cNvCxnSpPr>
            <a:cxnSpLocks/>
          </p:cNvCxnSpPr>
          <p:nvPr/>
        </p:nvCxnSpPr>
        <p:spPr>
          <a:xfrm flipV="1">
            <a:off x="3147060" y="800221"/>
            <a:ext cx="0" cy="5128386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Up-Down Arrow 76">
            <a:extLst>
              <a:ext uri="{FF2B5EF4-FFF2-40B4-BE49-F238E27FC236}">
                <a16:creationId xmlns:a16="http://schemas.microsoft.com/office/drawing/2014/main" id="{F4216D3C-2AD9-9983-25D7-5295CD1217FD}"/>
              </a:ext>
            </a:extLst>
          </p:cNvPr>
          <p:cNvSpPr/>
          <p:nvPr/>
        </p:nvSpPr>
        <p:spPr>
          <a:xfrm rot="18920105" flipH="1">
            <a:off x="5080648" y="1011520"/>
            <a:ext cx="244827" cy="916210"/>
          </a:xfrm>
          <a:prstGeom prst="upDownArrow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B85B69EF-1279-4833-C5A1-A1BB2844F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7645" y="6233160"/>
            <a:ext cx="558800" cy="381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90EE365A-6137-DD87-584B-ED1C1A4CC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1310" y="400093"/>
            <a:ext cx="5715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6811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7311664-03C9-9544-7A83-9A1F2EC25589}"/>
              </a:ext>
            </a:extLst>
          </p:cNvPr>
          <p:cNvCxnSpPr/>
          <p:nvPr/>
        </p:nvCxnSpPr>
        <p:spPr>
          <a:xfrm>
            <a:off x="4640580" y="1428750"/>
            <a:ext cx="3086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FCA2DE4-1607-8437-C681-D179373578C5}"/>
              </a:ext>
            </a:extLst>
          </p:cNvPr>
          <p:cNvCxnSpPr/>
          <p:nvPr/>
        </p:nvCxnSpPr>
        <p:spPr>
          <a:xfrm>
            <a:off x="3352800" y="2598420"/>
            <a:ext cx="3086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5587DEC-E964-0A18-54AC-AF85394400AB}"/>
              </a:ext>
            </a:extLst>
          </p:cNvPr>
          <p:cNvCxnSpPr/>
          <p:nvPr/>
        </p:nvCxnSpPr>
        <p:spPr>
          <a:xfrm>
            <a:off x="4667250" y="3851910"/>
            <a:ext cx="3086100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48D0843-7E84-5EF7-98A8-E8ACC0AC7213}"/>
              </a:ext>
            </a:extLst>
          </p:cNvPr>
          <p:cNvCxnSpPr/>
          <p:nvPr/>
        </p:nvCxnSpPr>
        <p:spPr>
          <a:xfrm>
            <a:off x="3352800" y="5002530"/>
            <a:ext cx="3086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09BE0E7-12F1-CBB7-541A-76FEFB5410D0}"/>
              </a:ext>
            </a:extLst>
          </p:cNvPr>
          <p:cNvCxnSpPr/>
          <p:nvPr/>
        </p:nvCxnSpPr>
        <p:spPr>
          <a:xfrm flipH="1">
            <a:off x="3352800" y="1428750"/>
            <a:ext cx="1287780" cy="11696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C92AA5D-2135-41A8-98D9-5BD047971203}"/>
              </a:ext>
            </a:extLst>
          </p:cNvPr>
          <p:cNvCxnSpPr/>
          <p:nvPr/>
        </p:nvCxnSpPr>
        <p:spPr>
          <a:xfrm flipH="1">
            <a:off x="6438900" y="1423036"/>
            <a:ext cx="1287780" cy="11696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0104E34-DBE2-7561-107A-60DB67E0A4C6}"/>
              </a:ext>
            </a:extLst>
          </p:cNvPr>
          <p:cNvCxnSpPr/>
          <p:nvPr/>
        </p:nvCxnSpPr>
        <p:spPr>
          <a:xfrm flipH="1">
            <a:off x="6465570" y="3832860"/>
            <a:ext cx="1287780" cy="11696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3929500-36CB-B7C9-8B27-31FB500CC2E5}"/>
              </a:ext>
            </a:extLst>
          </p:cNvPr>
          <p:cNvCxnSpPr/>
          <p:nvPr/>
        </p:nvCxnSpPr>
        <p:spPr>
          <a:xfrm flipH="1">
            <a:off x="3379470" y="3832859"/>
            <a:ext cx="1287780" cy="116967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6B0FAEA-660F-6CCB-76BE-CEFEE8150864}"/>
              </a:ext>
            </a:extLst>
          </p:cNvPr>
          <p:cNvCxnSpPr/>
          <p:nvPr/>
        </p:nvCxnSpPr>
        <p:spPr>
          <a:xfrm>
            <a:off x="6438900" y="2592706"/>
            <a:ext cx="26670" cy="24098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3134310-D6E1-E62E-22D8-F2C025550C73}"/>
              </a:ext>
            </a:extLst>
          </p:cNvPr>
          <p:cNvCxnSpPr/>
          <p:nvPr/>
        </p:nvCxnSpPr>
        <p:spPr>
          <a:xfrm>
            <a:off x="7713345" y="1463993"/>
            <a:ext cx="26670" cy="24098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4142C56-37EB-F00F-2CF4-D9295500D9A0}"/>
              </a:ext>
            </a:extLst>
          </p:cNvPr>
          <p:cNvCxnSpPr/>
          <p:nvPr/>
        </p:nvCxnSpPr>
        <p:spPr>
          <a:xfrm>
            <a:off x="4653915" y="1420182"/>
            <a:ext cx="26670" cy="2409823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BE1A46B-DC85-1C2E-2750-DD7AE4FD567A}"/>
              </a:ext>
            </a:extLst>
          </p:cNvPr>
          <p:cNvCxnSpPr/>
          <p:nvPr/>
        </p:nvCxnSpPr>
        <p:spPr>
          <a:xfrm>
            <a:off x="3346133" y="2592706"/>
            <a:ext cx="26670" cy="24098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672351C-0D11-6F14-DC89-76AB6758CB04}"/>
              </a:ext>
            </a:extLst>
          </p:cNvPr>
          <p:cNvCxnSpPr/>
          <p:nvPr/>
        </p:nvCxnSpPr>
        <p:spPr>
          <a:xfrm flipV="1">
            <a:off x="3996690" y="1428750"/>
            <a:ext cx="2099310" cy="57912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37AF5C-A5EA-01EE-F9CF-FEAA5CE3EBC3}"/>
              </a:ext>
            </a:extLst>
          </p:cNvPr>
          <p:cNvCxnSpPr/>
          <p:nvPr/>
        </p:nvCxnSpPr>
        <p:spPr>
          <a:xfrm>
            <a:off x="6096000" y="1408275"/>
            <a:ext cx="1657350" cy="1363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F2240E8-0AA0-507B-8B81-010EE68A2F81}"/>
              </a:ext>
            </a:extLst>
          </p:cNvPr>
          <p:cNvCxnSpPr/>
          <p:nvPr/>
        </p:nvCxnSpPr>
        <p:spPr>
          <a:xfrm flipH="1">
            <a:off x="7133272" y="2723196"/>
            <a:ext cx="643890" cy="16944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70DB0FD-1F36-5685-3B92-B717B7ADA42C}"/>
              </a:ext>
            </a:extLst>
          </p:cNvPr>
          <p:cNvCxnSpPr/>
          <p:nvPr/>
        </p:nvCxnSpPr>
        <p:spPr>
          <a:xfrm flipH="1">
            <a:off x="5025866" y="4428646"/>
            <a:ext cx="2140268" cy="58483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9F7817-CD23-7577-4EBC-D37153F886F1}"/>
              </a:ext>
            </a:extLst>
          </p:cNvPr>
          <p:cNvCxnSpPr/>
          <p:nvPr/>
        </p:nvCxnSpPr>
        <p:spPr>
          <a:xfrm flipH="1" flipV="1">
            <a:off x="3372803" y="3756661"/>
            <a:ext cx="1673542" cy="12649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3501A18-5FE3-436E-274B-CA5FC37CB4ED}"/>
              </a:ext>
            </a:extLst>
          </p:cNvPr>
          <p:cNvCxnSpPr/>
          <p:nvPr/>
        </p:nvCxnSpPr>
        <p:spPr>
          <a:xfrm flipV="1">
            <a:off x="3372803" y="1991204"/>
            <a:ext cx="667702" cy="17883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81A462F8-EBC6-2C0F-B028-8F1CAE8A3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3458" y="3429000"/>
            <a:ext cx="266700" cy="2921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0AA3955-911E-DEAB-7CE2-9414DB34A9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4485" y="3721100"/>
            <a:ext cx="558800" cy="381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BC7ED2E-D7B0-C573-9B9C-749B0D953B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2270" y="5097777"/>
            <a:ext cx="571500" cy="381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A28F16B-0669-17B4-5193-D6D3B9D25E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4835" y="944958"/>
            <a:ext cx="571500" cy="3937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4061F22-CEAD-070D-AF45-FEFE2B4A03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1820" y="1959133"/>
            <a:ext cx="21082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4587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DEC8635-ECEE-90C6-FA44-B41AE7EE6141}"/>
              </a:ext>
            </a:extLst>
          </p:cNvPr>
          <p:cNvCxnSpPr/>
          <p:nvPr/>
        </p:nvCxnSpPr>
        <p:spPr>
          <a:xfrm flipV="1">
            <a:off x="3566160" y="1200150"/>
            <a:ext cx="0" cy="344043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171CEA8-672A-91A4-34F1-EB2A51FAC0E2}"/>
              </a:ext>
            </a:extLst>
          </p:cNvPr>
          <p:cNvCxnSpPr/>
          <p:nvPr/>
        </p:nvCxnSpPr>
        <p:spPr>
          <a:xfrm>
            <a:off x="3554730" y="4652010"/>
            <a:ext cx="4023360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38098BF-B308-F803-4739-9B47D6C7DCCC}"/>
              </a:ext>
            </a:extLst>
          </p:cNvPr>
          <p:cNvCxnSpPr/>
          <p:nvPr/>
        </p:nvCxnSpPr>
        <p:spPr>
          <a:xfrm>
            <a:off x="3566160" y="1771650"/>
            <a:ext cx="33147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B325CCB-42AA-F522-6111-7A4A98D194FF}"/>
              </a:ext>
            </a:extLst>
          </p:cNvPr>
          <p:cNvCxnSpPr/>
          <p:nvPr/>
        </p:nvCxnSpPr>
        <p:spPr>
          <a:xfrm>
            <a:off x="6892290" y="1771650"/>
            <a:ext cx="0" cy="2880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78721FA-1597-B2DD-A3CA-72F7B66B8E1B}"/>
              </a:ext>
            </a:extLst>
          </p:cNvPr>
          <p:cNvCxnSpPr/>
          <p:nvPr/>
        </p:nvCxnSpPr>
        <p:spPr>
          <a:xfrm>
            <a:off x="3566160" y="1771650"/>
            <a:ext cx="3326130" cy="286893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5E6BAD9-8522-F5DD-BD18-B92939B18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9460" y="4768850"/>
            <a:ext cx="266700" cy="292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453A9EC-55C8-D841-D162-A5AA5E11B9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6841" y="4533900"/>
            <a:ext cx="558800" cy="381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1F48614-3798-8C4D-D8AF-FDC98E0042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8040" y="760731"/>
            <a:ext cx="571500" cy="381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3B8F568-FB5C-1464-5CB7-B96DF2C77D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3510" y="2571115"/>
            <a:ext cx="2108200" cy="635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BAC7CBF-8055-BBD3-AFC7-C0401126B6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4340" y="4740592"/>
            <a:ext cx="215900" cy="4191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735D64D-9F32-015C-1B49-AA97690453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0250" y="1562100"/>
            <a:ext cx="2159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583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109C0E6-AFC0-29C9-6030-5C75D97A90DF}"/>
              </a:ext>
            </a:extLst>
          </p:cNvPr>
          <p:cNvCxnSpPr>
            <a:cxnSpLocks/>
          </p:cNvCxnSpPr>
          <p:nvPr/>
        </p:nvCxnSpPr>
        <p:spPr>
          <a:xfrm>
            <a:off x="3223260" y="2914650"/>
            <a:ext cx="4972050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473FFB-A26E-7E0D-47C9-6DA7CF45BC8A}"/>
              </a:ext>
            </a:extLst>
          </p:cNvPr>
          <p:cNvCxnSpPr/>
          <p:nvPr/>
        </p:nvCxnSpPr>
        <p:spPr>
          <a:xfrm flipV="1">
            <a:off x="3223260" y="2583180"/>
            <a:ext cx="0" cy="3314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66AA642-4C8C-BC14-DBA4-923DCC1BB301}"/>
              </a:ext>
            </a:extLst>
          </p:cNvPr>
          <p:cNvCxnSpPr/>
          <p:nvPr/>
        </p:nvCxnSpPr>
        <p:spPr>
          <a:xfrm flipV="1">
            <a:off x="7372350" y="2560320"/>
            <a:ext cx="0" cy="354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85B991-86FB-FC61-596B-855AF202CCF6}"/>
              </a:ext>
            </a:extLst>
          </p:cNvPr>
          <p:cNvCxnSpPr/>
          <p:nvPr/>
        </p:nvCxnSpPr>
        <p:spPr>
          <a:xfrm flipV="1">
            <a:off x="5261610" y="2560320"/>
            <a:ext cx="0" cy="35433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25554423-5C16-D6DC-956D-87B13663C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8361" y="2737485"/>
            <a:ext cx="5588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8954B06-C7D0-10EF-D7A2-E4E541E8BE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9910" y="3100070"/>
            <a:ext cx="266700" cy="292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E7FD934-A0B0-EB7D-3578-0401AE98BF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1191" y="1925319"/>
            <a:ext cx="2108200" cy="635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D4A0E9C-3C20-5815-FC0B-90A2AB6237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4400" y="3036570"/>
            <a:ext cx="2159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9127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63DD451-3A8B-0519-2294-9F1E3C3FB66C}"/>
              </a:ext>
            </a:extLst>
          </p:cNvPr>
          <p:cNvCxnSpPr/>
          <p:nvPr/>
        </p:nvCxnSpPr>
        <p:spPr>
          <a:xfrm flipH="1">
            <a:off x="4027990" y="1319514"/>
            <a:ext cx="1551007" cy="54401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047E208-E904-A4D2-6F07-5B833107A05C}"/>
              </a:ext>
            </a:extLst>
          </p:cNvPr>
          <p:cNvCxnSpPr/>
          <p:nvPr/>
        </p:nvCxnSpPr>
        <p:spPr>
          <a:xfrm>
            <a:off x="5578997" y="1307939"/>
            <a:ext cx="1747778" cy="54401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AF7B9C-6426-6885-68FE-7CA367046D6F}"/>
              </a:ext>
            </a:extLst>
          </p:cNvPr>
          <p:cNvCxnSpPr/>
          <p:nvPr/>
        </p:nvCxnSpPr>
        <p:spPr>
          <a:xfrm flipH="1">
            <a:off x="2916820" y="1863524"/>
            <a:ext cx="1111170" cy="1180618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6663F0-8F17-B360-0754-FDA3C7FBC924}"/>
              </a:ext>
            </a:extLst>
          </p:cNvPr>
          <p:cNvCxnSpPr/>
          <p:nvPr/>
        </p:nvCxnSpPr>
        <p:spPr>
          <a:xfrm>
            <a:off x="4027990" y="1863524"/>
            <a:ext cx="925975" cy="1203767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49AA0-A5A3-42E9-7AAC-5F0E9222AB13}"/>
              </a:ext>
            </a:extLst>
          </p:cNvPr>
          <p:cNvCxnSpPr/>
          <p:nvPr/>
        </p:nvCxnSpPr>
        <p:spPr>
          <a:xfrm flipH="1">
            <a:off x="6273478" y="1863524"/>
            <a:ext cx="1053297" cy="1180618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C15CDC3-C801-0B55-F861-2081D57511EA}"/>
              </a:ext>
            </a:extLst>
          </p:cNvPr>
          <p:cNvCxnSpPr/>
          <p:nvPr/>
        </p:nvCxnSpPr>
        <p:spPr>
          <a:xfrm>
            <a:off x="7326775" y="1851949"/>
            <a:ext cx="1157468" cy="11921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F0A5EED-1370-6B57-7646-91F2081D07CB}"/>
              </a:ext>
            </a:extLst>
          </p:cNvPr>
          <p:cNvCxnSpPr/>
          <p:nvPr/>
        </p:nvCxnSpPr>
        <p:spPr>
          <a:xfrm flipH="1">
            <a:off x="7859210" y="3067291"/>
            <a:ext cx="625033" cy="15162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9859727-98CE-62A9-8D45-CC00BDD76144}"/>
              </a:ext>
            </a:extLst>
          </p:cNvPr>
          <p:cNvCxnSpPr>
            <a:cxnSpLocks/>
          </p:cNvCxnSpPr>
          <p:nvPr/>
        </p:nvCxnSpPr>
        <p:spPr>
          <a:xfrm>
            <a:off x="8484243" y="3044142"/>
            <a:ext cx="739172" cy="16665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37F7A5DA-97E3-5E62-6086-8CE37B790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9076" y="3517900"/>
            <a:ext cx="533400" cy="4318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162E2D9-D027-496A-C14F-8D0228F990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9019" y="2141316"/>
            <a:ext cx="533400" cy="4318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0F93810-41D8-E6EF-3A8E-C825A86E90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7537" y="2061739"/>
            <a:ext cx="533400" cy="4318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41D0B3E-CFDA-B957-48CE-43D285E5A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9860" y="1081269"/>
            <a:ext cx="533400" cy="4318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8BF29CB-215E-F2A3-31E3-3C81784C8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8644" y="986581"/>
            <a:ext cx="431800" cy="431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D66602E-A5BB-E3AF-1EA8-9B6337A75B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1726" y="2011261"/>
            <a:ext cx="431800" cy="4318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F1123A9-29F8-F21A-BFAD-93DD382781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3415" y="3517900"/>
            <a:ext cx="431800" cy="4318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01256EC-47E6-498E-A6E4-EDFE73125B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360" y="2003866"/>
            <a:ext cx="431800" cy="4318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A680139-7E3B-0C35-CEDF-955D0751D9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2593" y="3136900"/>
            <a:ext cx="292100" cy="2921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49EB472-4FAB-076E-0310-662356C89E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7743" y="3044142"/>
            <a:ext cx="241300" cy="4445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BD6836E-5CFD-C9FE-9C68-275D9E8124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3136900"/>
            <a:ext cx="254000" cy="2921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DE8AED0-DF85-D156-3C5D-2F5EB8E2AD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00709" y="4634536"/>
            <a:ext cx="304800" cy="4445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282CAB4-7A41-F2E4-953C-2B3F72AC27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78724" y="4793930"/>
            <a:ext cx="2413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866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A4F78DE-2F78-1AD6-D02B-5970C96ABD8A}"/>
              </a:ext>
            </a:extLst>
          </p:cNvPr>
          <p:cNvSpPr/>
          <p:nvPr/>
        </p:nvSpPr>
        <p:spPr>
          <a:xfrm>
            <a:off x="1637842" y="818920"/>
            <a:ext cx="2181340" cy="2104222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54AB3A7-0562-8F87-E33C-C4478A09E6B7}"/>
              </a:ext>
            </a:extLst>
          </p:cNvPr>
          <p:cNvSpPr/>
          <p:nvPr/>
        </p:nvSpPr>
        <p:spPr>
          <a:xfrm>
            <a:off x="2137274" y="110444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9F6F58F-EC18-1926-4D07-327A71F8BC20}"/>
              </a:ext>
            </a:extLst>
          </p:cNvPr>
          <p:cNvSpPr/>
          <p:nvPr/>
        </p:nvSpPr>
        <p:spPr>
          <a:xfrm>
            <a:off x="3466642" y="205464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98BDCC9-F704-A9F9-D980-6396FD5260F1}"/>
              </a:ext>
            </a:extLst>
          </p:cNvPr>
          <p:cNvSpPr/>
          <p:nvPr/>
        </p:nvSpPr>
        <p:spPr>
          <a:xfrm>
            <a:off x="3415230" y="147442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DFB078E-8322-8116-43A8-2D8413B5A7E6}"/>
              </a:ext>
            </a:extLst>
          </p:cNvPr>
          <p:cNvSpPr/>
          <p:nvPr/>
        </p:nvSpPr>
        <p:spPr>
          <a:xfrm>
            <a:off x="1788405" y="188755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EA3318C-5F00-3543-C2D0-BDD708D1CD9F}"/>
              </a:ext>
            </a:extLst>
          </p:cNvPr>
          <p:cNvSpPr/>
          <p:nvPr/>
        </p:nvSpPr>
        <p:spPr>
          <a:xfrm>
            <a:off x="3215089" y="105945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AF03392-4DC3-FCCD-9626-18FC878DC3F6}"/>
              </a:ext>
            </a:extLst>
          </p:cNvPr>
          <p:cNvSpPr/>
          <p:nvPr/>
        </p:nvSpPr>
        <p:spPr>
          <a:xfrm>
            <a:off x="2034449" y="218133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537413A-65F9-3A1C-7F26-2FB7E33471D7}"/>
              </a:ext>
            </a:extLst>
          </p:cNvPr>
          <p:cNvSpPr/>
          <p:nvPr/>
        </p:nvSpPr>
        <p:spPr>
          <a:xfrm>
            <a:off x="1771880" y="143769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BFA82A3-D68E-F35A-456E-7DC7A383D0E8}"/>
              </a:ext>
            </a:extLst>
          </p:cNvPr>
          <p:cNvSpPr/>
          <p:nvPr/>
        </p:nvSpPr>
        <p:spPr>
          <a:xfrm>
            <a:off x="2868058" y="95295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251E194-AE40-DBC6-80F2-EEE78139984D}"/>
              </a:ext>
            </a:extLst>
          </p:cNvPr>
          <p:cNvSpPr/>
          <p:nvPr/>
        </p:nvSpPr>
        <p:spPr>
          <a:xfrm>
            <a:off x="2612835" y="111270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E9D7CA6-3CF6-4C8E-F03E-CCDA27F3CDB7}"/>
              </a:ext>
            </a:extLst>
          </p:cNvPr>
          <p:cNvSpPr/>
          <p:nvPr/>
        </p:nvSpPr>
        <p:spPr>
          <a:xfrm>
            <a:off x="2168488" y="252469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DEF89A9-CE34-6691-4ECB-6C8FF66C0D25}"/>
              </a:ext>
            </a:extLst>
          </p:cNvPr>
          <p:cNvSpPr/>
          <p:nvPr/>
        </p:nvSpPr>
        <p:spPr>
          <a:xfrm>
            <a:off x="2376889" y="190316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A9D89EC-09A8-E9F3-FF59-58ECAE72AC3C}"/>
              </a:ext>
            </a:extLst>
          </p:cNvPr>
          <p:cNvSpPr/>
          <p:nvPr/>
        </p:nvSpPr>
        <p:spPr>
          <a:xfrm>
            <a:off x="2552242" y="211431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DDB08C2-24BF-13BF-0601-373217A8BB10}"/>
              </a:ext>
            </a:extLst>
          </p:cNvPr>
          <p:cNvSpPr/>
          <p:nvPr/>
        </p:nvSpPr>
        <p:spPr>
          <a:xfrm>
            <a:off x="3011278" y="255774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4C9CA6D-F0C5-9404-7C56-8D4762D8B2CE}"/>
              </a:ext>
            </a:extLst>
          </p:cNvPr>
          <p:cNvSpPr/>
          <p:nvPr/>
        </p:nvSpPr>
        <p:spPr>
          <a:xfrm>
            <a:off x="2849698" y="199956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4723128-B7D5-17B6-BE93-19398F18417C}"/>
              </a:ext>
            </a:extLst>
          </p:cNvPr>
          <p:cNvSpPr/>
          <p:nvPr/>
        </p:nvSpPr>
        <p:spPr>
          <a:xfrm>
            <a:off x="2728512" y="177738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8D0C1E0-8ADD-D882-8D34-0EA54388C789}"/>
              </a:ext>
            </a:extLst>
          </p:cNvPr>
          <p:cNvSpPr/>
          <p:nvPr/>
        </p:nvSpPr>
        <p:spPr>
          <a:xfrm>
            <a:off x="3415230" y="245308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B10B71F-3065-3BF0-1D29-00D4F721203A}"/>
              </a:ext>
            </a:extLst>
          </p:cNvPr>
          <p:cNvSpPr/>
          <p:nvPr/>
        </p:nvSpPr>
        <p:spPr>
          <a:xfrm>
            <a:off x="1820538" y="253112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A768F6A-23A7-8082-0582-490F6ACE5133}"/>
              </a:ext>
            </a:extLst>
          </p:cNvPr>
          <p:cNvSpPr/>
          <p:nvPr/>
        </p:nvSpPr>
        <p:spPr>
          <a:xfrm>
            <a:off x="1805849" y="108699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9E96BF3-EF71-055F-B684-DC65721B1919}"/>
              </a:ext>
            </a:extLst>
          </p:cNvPr>
          <p:cNvSpPr/>
          <p:nvPr/>
        </p:nvSpPr>
        <p:spPr>
          <a:xfrm>
            <a:off x="3637404" y="257243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3851842-4887-54E4-870C-350CC066C92D}"/>
              </a:ext>
            </a:extLst>
          </p:cNvPr>
          <p:cNvSpPr/>
          <p:nvPr/>
        </p:nvSpPr>
        <p:spPr>
          <a:xfrm>
            <a:off x="2020678" y="270647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4435C53-A93F-88A4-1D0B-C5A810F3311C}"/>
              </a:ext>
            </a:extLst>
          </p:cNvPr>
          <p:cNvSpPr/>
          <p:nvPr/>
        </p:nvSpPr>
        <p:spPr>
          <a:xfrm>
            <a:off x="3294044" y="274136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55AC54D-C814-6777-6D80-2D4B2764957D}"/>
              </a:ext>
            </a:extLst>
          </p:cNvPr>
          <p:cNvSpPr/>
          <p:nvPr/>
        </p:nvSpPr>
        <p:spPr>
          <a:xfrm>
            <a:off x="3141644" y="228875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DE7C3F4-F0F2-AE59-874E-09192A9AD90F}"/>
              </a:ext>
            </a:extLst>
          </p:cNvPr>
          <p:cNvSpPr/>
          <p:nvPr/>
        </p:nvSpPr>
        <p:spPr>
          <a:xfrm>
            <a:off x="2387907" y="161580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F288266-216B-73FD-8900-ED9E911F6EF6}"/>
              </a:ext>
            </a:extLst>
          </p:cNvPr>
          <p:cNvSpPr/>
          <p:nvPr/>
        </p:nvSpPr>
        <p:spPr>
          <a:xfrm>
            <a:off x="2612835" y="152950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ED109EB-E240-8D6F-56BB-CD3CE8B09E38}"/>
              </a:ext>
            </a:extLst>
          </p:cNvPr>
          <p:cNvSpPr/>
          <p:nvPr/>
        </p:nvSpPr>
        <p:spPr>
          <a:xfrm>
            <a:off x="2645885" y="263486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56969AD-669C-A1D4-3EF8-3CD57A53B956}"/>
              </a:ext>
            </a:extLst>
          </p:cNvPr>
          <p:cNvSpPr/>
          <p:nvPr/>
        </p:nvSpPr>
        <p:spPr>
          <a:xfrm>
            <a:off x="3588744" y="179207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72C7AF9-A45A-1323-25D8-37D4480B30CA}"/>
              </a:ext>
            </a:extLst>
          </p:cNvPr>
          <p:cNvSpPr/>
          <p:nvPr/>
        </p:nvSpPr>
        <p:spPr>
          <a:xfrm>
            <a:off x="2970884" y="167088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183778C-64A8-FEF8-A5B2-6619A32DAB52}"/>
              </a:ext>
            </a:extLst>
          </p:cNvPr>
          <p:cNvSpPr/>
          <p:nvPr/>
        </p:nvSpPr>
        <p:spPr>
          <a:xfrm>
            <a:off x="3180203" y="135507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BD8814B-EF08-3187-C473-8E77E6DB71CA}"/>
              </a:ext>
            </a:extLst>
          </p:cNvPr>
          <p:cNvSpPr/>
          <p:nvPr/>
        </p:nvSpPr>
        <p:spPr>
          <a:xfrm>
            <a:off x="3565793" y="110444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AC845C4-29AF-B518-5DF4-AA744CBDD860}"/>
              </a:ext>
            </a:extLst>
          </p:cNvPr>
          <p:cNvSpPr/>
          <p:nvPr/>
        </p:nvSpPr>
        <p:spPr>
          <a:xfrm>
            <a:off x="2347511" y="99427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527E789-C6E1-C6F4-FC87-92CAD4C0E9C1}"/>
              </a:ext>
            </a:extLst>
          </p:cNvPr>
          <p:cNvSpPr/>
          <p:nvPr/>
        </p:nvSpPr>
        <p:spPr>
          <a:xfrm>
            <a:off x="2034449" y="148544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89C599E-405A-56E7-8A17-351B4C7A0ED0}"/>
              </a:ext>
            </a:extLst>
          </p:cNvPr>
          <p:cNvSpPr/>
          <p:nvPr/>
        </p:nvSpPr>
        <p:spPr>
          <a:xfrm>
            <a:off x="3200401" y="183247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3C0E313-1C35-876D-CF91-EE71B4E57E7A}"/>
              </a:ext>
            </a:extLst>
          </p:cNvPr>
          <p:cNvSpPr/>
          <p:nvPr/>
        </p:nvSpPr>
        <p:spPr>
          <a:xfrm>
            <a:off x="1711287" y="223824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7ED325D-8022-33B8-C1ED-12CC2CF9FA7B}"/>
              </a:ext>
            </a:extLst>
          </p:cNvPr>
          <p:cNvSpPr/>
          <p:nvPr/>
        </p:nvSpPr>
        <p:spPr>
          <a:xfrm>
            <a:off x="2789104" y="234199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A700976-388B-04AD-E88C-347482ED04BF}"/>
              </a:ext>
            </a:extLst>
          </p:cNvPr>
          <p:cNvSpPr/>
          <p:nvPr/>
        </p:nvSpPr>
        <p:spPr>
          <a:xfrm>
            <a:off x="2405350" y="2398003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E257EF8-4893-68D6-DB79-2D834B92654E}"/>
              </a:ext>
            </a:extLst>
          </p:cNvPr>
          <p:cNvSpPr/>
          <p:nvPr/>
        </p:nvSpPr>
        <p:spPr>
          <a:xfrm>
            <a:off x="2107895" y="186551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FA66867-9E9D-2643-D4AA-61C9E6BE5370}"/>
              </a:ext>
            </a:extLst>
          </p:cNvPr>
          <p:cNvSpPr/>
          <p:nvPr/>
        </p:nvSpPr>
        <p:spPr>
          <a:xfrm>
            <a:off x="2849698" y="1301823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A16DC2E-88B6-79FD-1C26-F6C40F5E4590}"/>
              </a:ext>
            </a:extLst>
          </p:cNvPr>
          <p:cNvSpPr/>
          <p:nvPr/>
        </p:nvSpPr>
        <p:spPr>
          <a:xfrm>
            <a:off x="2415448" y="136195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B409B1AD-6C6F-B84A-31AA-DE732979B265}"/>
              </a:ext>
            </a:extLst>
          </p:cNvPr>
          <p:cNvSpPr/>
          <p:nvPr/>
        </p:nvSpPr>
        <p:spPr>
          <a:xfrm>
            <a:off x="5327572" y="818920"/>
            <a:ext cx="2181340" cy="2104222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268E3E1C-5AB3-BF73-CA68-6ECDF0F962FD}"/>
              </a:ext>
            </a:extLst>
          </p:cNvPr>
          <p:cNvSpPr/>
          <p:nvPr/>
        </p:nvSpPr>
        <p:spPr>
          <a:xfrm>
            <a:off x="5827004" y="110444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D945B5A9-5399-77F7-111D-8FA4C4782CF1}"/>
              </a:ext>
            </a:extLst>
          </p:cNvPr>
          <p:cNvSpPr/>
          <p:nvPr/>
        </p:nvSpPr>
        <p:spPr>
          <a:xfrm>
            <a:off x="7156372" y="205464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C85EB918-6623-426A-2531-FAD46A5DFD86}"/>
              </a:ext>
            </a:extLst>
          </p:cNvPr>
          <p:cNvSpPr/>
          <p:nvPr/>
        </p:nvSpPr>
        <p:spPr>
          <a:xfrm>
            <a:off x="7104960" y="147442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E761EFBA-E3B7-DBB7-89EB-BBECA299A8BF}"/>
              </a:ext>
            </a:extLst>
          </p:cNvPr>
          <p:cNvSpPr/>
          <p:nvPr/>
        </p:nvSpPr>
        <p:spPr>
          <a:xfrm>
            <a:off x="5478135" y="188755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6908E5C0-923F-E469-9045-AC9CB6842D2B}"/>
              </a:ext>
            </a:extLst>
          </p:cNvPr>
          <p:cNvSpPr/>
          <p:nvPr/>
        </p:nvSpPr>
        <p:spPr>
          <a:xfrm>
            <a:off x="6904819" y="105945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B8D43981-BF6F-8BE0-63C3-28002B15B288}"/>
              </a:ext>
            </a:extLst>
          </p:cNvPr>
          <p:cNvSpPr/>
          <p:nvPr/>
        </p:nvSpPr>
        <p:spPr>
          <a:xfrm>
            <a:off x="5724179" y="218133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92C63CF6-E2DB-5A8D-E091-22C4EA56B7CB}"/>
              </a:ext>
            </a:extLst>
          </p:cNvPr>
          <p:cNvSpPr/>
          <p:nvPr/>
        </p:nvSpPr>
        <p:spPr>
          <a:xfrm>
            <a:off x="5461610" y="143769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C97339BB-396B-0921-9AD4-1FCDE7C2C8F1}"/>
              </a:ext>
            </a:extLst>
          </p:cNvPr>
          <p:cNvSpPr/>
          <p:nvPr/>
        </p:nvSpPr>
        <p:spPr>
          <a:xfrm>
            <a:off x="6557788" y="95295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266A8387-BD87-8D44-A4A0-0AC4F3F58257}"/>
              </a:ext>
            </a:extLst>
          </p:cNvPr>
          <p:cNvSpPr/>
          <p:nvPr/>
        </p:nvSpPr>
        <p:spPr>
          <a:xfrm>
            <a:off x="6302565" y="111270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Oval 219">
            <a:extLst>
              <a:ext uri="{FF2B5EF4-FFF2-40B4-BE49-F238E27FC236}">
                <a16:creationId xmlns:a16="http://schemas.microsoft.com/office/drawing/2014/main" id="{049B254C-9DB8-9A3F-DB2E-C084E5675D0D}"/>
              </a:ext>
            </a:extLst>
          </p:cNvPr>
          <p:cNvSpPr/>
          <p:nvPr/>
        </p:nvSpPr>
        <p:spPr>
          <a:xfrm>
            <a:off x="5858218" y="252469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Oval 220">
            <a:extLst>
              <a:ext uri="{FF2B5EF4-FFF2-40B4-BE49-F238E27FC236}">
                <a16:creationId xmlns:a16="http://schemas.microsoft.com/office/drawing/2014/main" id="{52557D9A-7CA4-FE52-887B-8788814483EB}"/>
              </a:ext>
            </a:extLst>
          </p:cNvPr>
          <p:cNvSpPr/>
          <p:nvPr/>
        </p:nvSpPr>
        <p:spPr>
          <a:xfrm>
            <a:off x="6066619" y="190316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842ABA34-1ED8-7F2D-316B-00EA73E70416}"/>
              </a:ext>
            </a:extLst>
          </p:cNvPr>
          <p:cNvSpPr/>
          <p:nvPr/>
        </p:nvSpPr>
        <p:spPr>
          <a:xfrm>
            <a:off x="6241972" y="211431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0500E4AA-746A-DAC4-E1B4-3EE6405E6AFE}"/>
              </a:ext>
            </a:extLst>
          </p:cNvPr>
          <p:cNvSpPr/>
          <p:nvPr/>
        </p:nvSpPr>
        <p:spPr>
          <a:xfrm>
            <a:off x="6701008" y="255774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Oval 223">
            <a:extLst>
              <a:ext uri="{FF2B5EF4-FFF2-40B4-BE49-F238E27FC236}">
                <a16:creationId xmlns:a16="http://schemas.microsoft.com/office/drawing/2014/main" id="{73FD929F-4143-69B0-31D2-E3BC543F51AE}"/>
              </a:ext>
            </a:extLst>
          </p:cNvPr>
          <p:cNvSpPr/>
          <p:nvPr/>
        </p:nvSpPr>
        <p:spPr>
          <a:xfrm>
            <a:off x="6539428" y="199956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Oval 224">
            <a:extLst>
              <a:ext uri="{FF2B5EF4-FFF2-40B4-BE49-F238E27FC236}">
                <a16:creationId xmlns:a16="http://schemas.microsoft.com/office/drawing/2014/main" id="{F9244D6B-6A10-A6AC-3507-A10D41713BD5}"/>
              </a:ext>
            </a:extLst>
          </p:cNvPr>
          <p:cNvSpPr/>
          <p:nvPr/>
        </p:nvSpPr>
        <p:spPr>
          <a:xfrm>
            <a:off x="6418242" y="177738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Oval 225">
            <a:extLst>
              <a:ext uri="{FF2B5EF4-FFF2-40B4-BE49-F238E27FC236}">
                <a16:creationId xmlns:a16="http://schemas.microsoft.com/office/drawing/2014/main" id="{D7927628-CBEB-7DAC-0A23-5C7EFA76B121}"/>
              </a:ext>
            </a:extLst>
          </p:cNvPr>
          <p:cNvSpPr/>
          <p:nvPr/>
        </p:nvSpPr>
        <p:spPr>
          <a:xfrm>
            <a:off x="7104960" y="245308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Oval 226">
            <a:extLst>
              <a:ext uri="{FF2B5EF4-FFF2-40B4-BE49-F238E27FC236}">
                <a16:creationId xmlns:a16="http://schemas.microsoft.com/office/drawing/2014/main" id="{5B9BE292-F285-4C5F-D224-8349B1B48CFF}"/>
              </a:ext>
            </a:extLst>
          </p:cNvPr>
          <p:cNvSpPr/>
          <p:nvPr/>
        </p:nvSpPr>
        <p:spPr>
          <a:xfrm>
            <a:off x="5510268" y="253112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Oval 227">
            <a:extLst>
              <a:ext uri="{FF2B5EF4-FFF2-40B4-BE49-F238E27FC236}">
                <a16:creationId xmlns:a16="http://schemas.microsoft.com/office/drawing/2014/main" id="{7A472AC7-FD1F-DDBA-4F07-AEDB924C08CE}"/>
              </a:ext>
            </a:extLst>
          </p:cNvPr>
          <p:cNvSpPr/>
          <p:nvPr/>
        </p:nvSpPr>
        <p:spPr>
          <a:xfrm>
            <a:off x="5495579" y="108699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Oval 228">
            <a:extLst>
              <a:ext uri="{FF2B5EF4-FFF2-40B4-BE49-F238E27FC236}">
                <a16:creationId xmlns:a16="http://schemas.microsoft.com/office/drawing/2014/main" id="{DA2E0F94-8CDC-5935-6535-36AA9ECFAB1F}"/>
              </a:ext>
            </a:extLst>
          </p:cNvPr>
          <p:cNvSpPr/>
          <p:nvPr/>
        </p:nvSpPr>
        <p:spPr>
          <a:xfrm>
            <a:off x="7327134" y="257243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Oval 229">
            <a:extLst>
              <a:ext uri="{FF2B5EF4-FFF2-40B4-BE49-F238E27FC236}">
                <a16:creationId xmlns:a16="http://schemas.microsoft.com/office/drawing/2014/main" id="{2B9B956B-50A3-3680-6A77-FF0E02A0F0AC}"/>
              </a:ext>
            </a:extLst>
          </p:cNvPr>
          <p:cNvSpPr/>
          <p:nvPr/>
        </p:nvSpPr>
        <p:spPr>
          <a:xfrm>
            <a:off x="5710408" y="270647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Oval 230">
            <a:extLst>
              <a:ext uri="{FF2B5EF4-FFF2-40B4-BE49-F238E27FC236}">
                <a16:creationId xmlns:a16="http://schemas.microsoft.com/office/drawing/2014/main" id="{73C39B6E-26A9-D720-6ADE-BD1F3CBC52CC}"/>
              </a:ext>
            </a:extLst>
          </p:cNvPr>
          <p:cNvSpPr/>
          <p:nvPr/>
        </p:nvSpPr>
        <p:spPr>
          <a:xfrm>
            <a:off x="6983774" y="274136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8CFEF946-B989-3CB0-9FCB-FBAE94337050}"/>
              </a:ext>
            </a:extLst>
          </p:cNvPr>
          <p:cNvSpPr/>
          <p:nvPr/>
        </p:nvSpPr>
        <p:spPr>
          <a:xfrm>
            <a:off x="6831374" y="228875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Oval 232">
            <a:extLst>
              <a:ext uri="{FF2B5EF4-FFF2-40B4-BE49-F238E27FC236}">
                <a16:creationId xmlns:a16="http://schemas.microsoft.com/office/drawing/2014/main" id="{61739C7F-87E6-1402-BD6E-C15B20238393}"/>
              </a:ext>
            </a:extLst>
          </p:cNvPr>
          <p:cNvSpPr/>
          <p:nvPr/>
        </p:nvSpPr>
        <p:spPr>
          <a:xfrm>
            <a:off x="6077637" y="161580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Oval 233">
            <a:extLst>
              <a:ext uri="{FF2B5EF4-FFF2-40B4-BE49-F238E27FC236}">
                <a16:creationId xmlns:a16="http://schemas.microsoft.com/office/drawing/2014/main" id="{606776CC-7F2B-DF40-6439-10A8A0EEC9B1}"/>
              </a:ext>
            </a:extLst>
          </p:cNvPr>
          <p:cNvSpPr/>
          <p:nvPr/>
        </p:nvSpPr>
        <p:spPr>
          <a:xfrm>
            <a:off x="6302565" y="152950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>
            <a:extLst>
              <a:ext uri="{FF2B5EF4-FFF2-40B4-BE49-F238E27FC236}">
                <a16:creationId xmlns:a16="http://schemas.microsoft.com/office/drawing/2014/main" id="{95DCDE97-58EC-B76B-33F9-89C34952BD7E}"/>
              </a:ext>
            </a:extLst>
          </p:cNvPr>
          <p:cNvSpPr/>
          <p:nvPr/>
        </p:nvSpPr>
        <p:spPr>
          <a:xfrm>
            <a:off x="6335615" y="263486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Oval 235">
            <a:extLst>
              <a:ext uri="{FF2B5EF4-FFF2-40B4-BE49-F238E27FC236}">
                <a16:creationId xmlns:a16="http://schemas.microsoft.com/office/drawing/2014/main" id="{53566C33-E454-CD47-0BCA-A90F988616A8}"/>
              </a:ext>
            </a:extLst>
          </p:cNvPr>
          <p:cNvSpPr/>
          <p:nvPr/>
        </p:nvSpPr>
        <p:spPr>
          <a:xfrm>
            <a:off x="7278474" y="179207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6BD41693-C371-BE00-F611-045090C097F1}"/>
              </a:ext>
            </a:extLst>
          </p:cNvPr>
          <p:cNvSpPr/>
          <p:nvPr/>
        </p:nvSpPr>
        <p:spPr>
          <a:xfrm>
            <a:off x="6660614" y="167088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5C18E056-700B-DAA6-FED0-8C06691BC5E9}"/>
              </a:ext>
            </a:extLst>
          </p:cNvPr>
          <p:cNvSpPr/>
          <p:nvPr/>
        </p:nvSpPr>
        <p:spPr>
          <a:xfrm>
            <a:off x="6869933" y="135507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Oval 238">
            <a:extLst>
              <a:ext uri="{FF2B5EF4-FFF2-40B4-BE49-F238E27FC236}">
                <a16:creationId xmlns:a16="http://schemas.microsoft.com/office/drawing/2014/main" id="{9D1C7D4E-0CAA-6D50-1B2A-7B3450B71AD2}"/>
              </a:ext>
            </a:extLst>
          </p:cNvPr>
          <p:cNvSpPr/>
          <p:nvPr/>
        </p:nvSpPr>
        <p:spPr>
          <a:xfrm>
            <a:off x="7255523" y="110444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Oval 239">
            <a:extLst>
              <a:ext uri="{FF2B5EF4-FFF2-40B4-BE49-F238E27FC236}">
                <a16:creationId xmlns:a16="http://schemas.microsoft.com/office/drawing/2014/main" id="{816C1548-31F8-9535-B601-029F8FD5BE48}"/>
              </a:ext>
            </a:extLst>
          </p:cNvPr>
          <p:cNvSpPr/>
          <p:nvPr/>
        </p:nvSpPr>
        <p:spPr>
          <a:xfrm>
            <a:off x="6037241" y="99427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Oval 240">
            <a:extLst>
              <a:ext uri="{FF2B5EF4-FFF2-40B4-BE49-F238E27FC236}">
                <a16:creationId xmlns:a16="http://schemas.microsoft.com/office/drawing/2014/main" id="{E3982A6B-A596-ACD6-E947-E227C3FB0786}"/>
              </a:ext>
            </a:extLst>
          </p:cNvPr>
          <p:cNvSpPr/>
          <p:nvPr/>
        </p:nvSpPr>
        <p:spPr>
          <a:xfrm>
            <a:off x="5724179" y="148544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Oval 241">
            <a:extLst>
              <a:ext uri="{FF2B5EF4-FFF2-40B4-BE49-F238E27FC236}">
                <a16:creationId xmlns:a16="http://schemas.microsoft.com/office/drawing/2014/main" id="{F40442B5-0827-7428-3D65-AD3DFB516958}"/>
              </a:ext>
            </a:extLst>
          </p:cNvPr>
          <p:cNvSpPr/>
          <p:nvPr/>
        </p:nvSpPr>
        <p:spPr>
          <a:xfrm>
            <a:off x="6890131" y="183247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Oval 242">
            <a:extLst>
              <a:ext uri="{FF2B5EF4-FFF2-40B4-BE49-F238E27FC236}">
                <a16:creationId xmlns:a16="http://schemas.microsoft.com/office/drawing/2014/main" id="{250A773D-4B14-0B38-FFAA-D592608FD768}"/>
              </a:ext>
            </a:extLst>
          </p:cNvPr>
          <p:cNvSpPr/>
          <p:nvPr/>
        </p:nvSpPr>
        <p:spPr>
          <a:xfrm>
            <a:off x="5401017" y="223824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Oval 243">
            <a:extLst>
              <a:ext uri="{FF2B5EF4-FFF2-40B4-BE49-F238E27FC236}">
                <a16:creationId xmlns:a16="http://schemas.microsoft.com/office/drawing/2014/main" id="{DBEC6638-CF2E-81C2-3D5F-B70FFE29412B}"/>
              </a:ext>
            </a:extLst>
          </p:cNvPr>
          <p:cNvSpPr/>
          <p:nvPr/>
        </p:nvSpPr>
        <p:spPr>
          <a:xfrm>
            <a:off x="6478834" y="234199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Oval 244">
            <a:extLst>
              <a:ext uri="{FF2B5EF4-FFF2-40B4-BE49-F238E27FC236}">
                <a16:creationId xmlns:a16="http://schemas.microsoft.com/office/drawing/2014/main" id="{ABF57455-FBA8-E549-B42F-9080F87A7EC1}"/>
              </a:ext>
            </a:extLst>
          </p:cNvPr>
          <p:cNvSpPr/>
          <p:nvPr/>
        </p:nvSpPr>
        <p:spPr>
          <a:xfrm>
            <a:off x="6095080" y="2398003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Oval 245">
            <a:extLst>
              <a:ext uri="{FF2B5EF4-FFF2-40B4-BE49-F238E27FC236}">
                <a16:creationId xmlns:a16="http://schemas.microsoft.com/office/drawing/2014/main" id="{E9C1D05E-AC51-15CF-82C3-07FCA800DBB9}"/>
              </a:ext>
            </a:extLst>
          </p:cNvPr>
          <p:cNvSpPr/>
          <p:nvPr/>
        </p:nvSpPr>
        <p:spPr>
          <a:xfrm>
            <a:off x="5797625" y="186551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Oval 246">
            <a:extLst>
              <a:ext uri="{FF2B5EF4-FFF2-40B4-BE49-F238E27FC236}">
                <a16:creationId xmlns:a16="http://schemas.microsoft.com/office/drawing/2014/main" id="{8BE739A4-32F6-DD60-FBA0-7FB6BF8796E2}"/>
              </a:ext>
            </a:extLst>
          </p:cNvPr>
          <p:cNvSpPr/>
          <p:nvPr/>
        </p:nvSpPr>
        <p:spPr>
          <a:xfrm>
            <a:off x="6539428" y="1301823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Oval 247">
            <a:extLst>
              <a:ext uri="{FF2B5EF4-FFF2-40B4-BE49-F238E27FC236}">
                <a16:creationId xmlns:a16="http://schemas.microsoft.com/office/drawing/2014/main" id="{630DC800-91D8-257B-E53E-E0CCB521AD39}"/>
              </a:ext>
            </a:extLst>
          </p:cNvPr>
          <p:cNvSpPr/>
          <p:nvPr/>
        </p:nvSpPr>
        <p:spPr>
          <a:xfrm>
            <a:off x="6105178" y="136195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161330E4-7EE2-CA8D-97B7-4CFAC8A45DE5}"/>
              </a:ext>
            </a:extLst>
          </p:cNvPr>
          <p:cNvCxnSpPr>
            <a:cxnSpLocks/>
            <a:stCxn id="2" idx="0"/>
            <a:endCxn id="2" idx="2"/>
          </p:cNvCxnSpPr>
          <p:nvPr/>
        </p:nvCxnSpPr>
        <p:spPr>
          <a:xfrm>
            <a:off x="2728512" y="818920"/>
            <a:ext cx="0" cy="2104222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491BB9E9-5415-774E-48AF-2398ECBBA9CE}"/>
              </a:ext>
            </a:extLst>
          </p:cNvPr>
          <p:cNvCxnSpPr/>
          <p:nvPr/>
        </p:nvCxnSpPr>
        <p:spPr>
          <a:xfrm>
            <a:off x="5327572" y="818920"/>
            <a:ext cx="2181340" cy="2104222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Rectangle 254">
            <a:extLst>
              <a:ext uri="{FF2B5EF4-FFF2-40B4-BE49-F238E27FC236}">
                <a16:creationId xmlns:a16="http://schemas.microsoft.com/office/drawing/2014/main" id="{81735337-C96E-6B0F-319D-6161932AA636}"/>
              </a:ext>
            </a:extLst>
          </p:cNvPr>
          <p:cNvSpPr/>
          <p:nvPr/>
        </p:nvSpPr>
        <p:spPr>
          <a:xfrm>
            <a:off x="1641514" y="3946785"/>
            <a:ext cx="2181340" cy="2104222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Oval 258">
            <a:extLst>
              <a:ext uri="{FF2B5EF4-FFF2-40B4-BE49-F238E27FC236}">
                <a16:creationId xmlns:a16="http://schemas.microsoft.com/office/drawing/2014/main" id="{13D17769-2D4E-7CAA-8DBB-67013B948195}"/>
              </a:ext>
            </a:extLst>
          </p:cNvPr>
          <p:cNvSpPr/>
          <p:nvPr/>
        </p:nvSpPr>
        <p:spPr>
          <a:xfrm>
            <a:off x="1792077" y="501542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Oval 260">
            <a:extLst>
              <a:ext uri="{FF2B5EF4-FFF2-40B4-BE49-F238E27FC236}">
                <a16:creationId xmlns:a16="http://schemas.microsoft.com/office/drawing/2014/main" id="{0CF9F199-A3B4-0449-48D2-D83B3C62C36C}"/>
              </a:ext>
            </a:extLst>
          </p:cNvPr>
          <p:cNvSpPr/>
          <p:nvPr/>
        </p:nvSpPr>
        <p:spPr>
          <a:xfrm>
            <a:off x="2038121" y="530919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Oval 261">
            <a:extLst>
              <a:ext uri="{FF2B5EF4-FFF2-40B4-BE49-F238E27FC236}">
                <a16:creationId xmlns:a16="http://schemas.microsoft.com/office/drawing/2014/main" id="{E6438A59-5573-FB34-0303-DCFB86A98266}"/>
              </a:ext>
            </a:extLst>
          </p:cNvPr>
          <p:cNvSpPr/>
          <p:nvPr/>
        </p:nvSpPr>
        <p:spPr>
          <a:xfrm>
            <a:off x="1775552" y="4565564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Oval 264">
            <a:extLst>
              <a:ext uri="{FF2B5EF4-FFF2-40B4-BE49-F238E27FC236}">
                <a16:creationId xmlns:a16="http://schemas.microsoft.com/office/drawing/2014/main" id="{D8A76D45-083D-2087-FB19-A61308BF177E}"/>
              </a:ext>
            </a:extLst>
          </p:cNvPr>
          <p:cNvSpPr/>
          <p:nvPr/>
        </p:nvSpPr>
        <p:spPr>
          <a:xfrm>
            <a:off x="2172160" y="565256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Oval 265">
            <a:extLst>
              <a:ext uri="{FF2B5EF4-FFF2-40B4-BE49-F238E27FC236}">
                <a16:creationId xmlns:a16="http://schemas.microsoft.com/office/drawing/2014/main" id="{B598AAB7-9152-10BD-DE71-47E270E53461}"/>
              </a:ext>
            </a:extLst>
          </p:cNvPr>
          <p:cNvSpPr/>
          <p:nvPr/>
        </p:nvSpPr>
        <p:spPr>
          <a:xfrm>
            <a:off x="2380561" y="503102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Oval 266">
            <a:extLst>
              <a:ext uri="{FF2B5EF4-FFF2-40B4-BE49-F238E27FC236}">
                <a16:creationId xmlns:a16="http://schemas.microsoft.com/office/drawing/2014/main" id="{E097D597-4A55-4F61-2701-3BD3DA8D940B}"/>
              </a:ext>
            </a:extLst>
          </p:cNvPr>
          <p:cNvSpPr/>
          <p:nvPr/>
        </p:nvSpPr>
        <p:spPr>
          <a:xfrm>
            <a:off x="2555914" y="524218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B719C55A-6C42-E82A-BFB9-F54E7AFC0A71}"/>
              </a:ext>
            </a:extLst>
          </p:cNvPr>
          <p:cNvSpPr/>
          <p:nvPr/>
        </p:nvSpPr>
        <p:spPr>
          <a:xfrm>
            <a:off x="3014950" y="568561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0EF8BEDD-E57B-D484-5010-AD7A16775700}"/>
              </a:ext>
            </a:extLst>
          </p:cNvPr>
          <p:cNvSpPr/>
          <p:nvPr/>
        </p:nvSpPr>
        <p:spPr>
          <a:xfrm>
            <a:off x="2853370" y="512742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75AE4EAE-670C-1177-2A22-0C1F62645A0E}"/>
              </a:ext>
            </a:extLst>
          </p:cNvPr>
          <p:cNvSpPr/>
          <p:nvPr/>
        </p:nvSpPr>
        <p:spPr>
          <a:xfrm>
            <a:off x="1824210" y="565898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CE6D9D13-2A13-0328-CADB-11B830CEB75A}"/>
              </a:ext>
            </a:extLst>
          </p:cNvPr>
          <p:cNvSpPr/>
          <p:nvPr/>
        </p:nvSpPr>
        <p:spPr>
          <a:xfrm>
            <a:off x="1809521" y="4214860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Oval 274">
            <a:extLst>
              <a:ext uri="{FF2B5EF4-FFF2-40B4-BE49-F238E27FC236}">
                <a16:creationId xmlns:a16="http://schemas.microsoft.com/office/drawing/2014/main" id="{0E87D8B1-C036-96E0-C7E1-02FAE6E1444E}"/>
              </a:ext>
            </a:extLst>
          </p:cNvPr>
          <p:cNvSpPr/>
          <p:nvPr/>
        </p:nvSpPr>
        <p:spPr>
          <a:xfrm>
            <a:off x="2024350" y="583434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Oval 275">
            <a:extLst>
              <a:ext uri="{FF2B5EF4-FFF2-40B4-BE49-F238E27FC236}">
                <a16:creationId xmlns:a16="http://schemas.microsoft.com/office/drawing/2014/main" id="{C4BD4F17-0314-EAED-6236-73420EAD445C}"/>
              </a:ext>
            </a:extLst>
          </p:cNvPr>
          <p:cNvSpPr/>
          <p:nvPr/>
        </p:nvSpPr>
        <p:spPr>
          <a:xfrm>
            <a:off x="3297716" y="5869226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Oval 276">
            <a:extLst>
              <a:ext uri="{FF2B5EF4-FFF2-40B4-BE49-F238E27FC236}">
                <a16:creationId xmlns:a16="http://schemas.microsoft.com/office/drawing/2014/main" id="{EB9E575E-FD75-D496-E2A7-0265EDF2574C}"/>
              </a:ext>
            </a:extLst>
          </p:cNvPr>
          <p:cNvSpPr/>
          <p:nvPr/>
        </p:nvSpPr>
        <p:spPr>
          <a:xfrm>
            <a:off x="3145316" y="5416615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Oval 277">
            <a:extLst>
              <a:ext uri="{FF2B5EF4-FFF2-40B4-BE49-F238E27FC236}">
                <a16:creationId xmlns:a16="http://schemas.microsoft.com/office/drawing/2014/main" id="{AF968A09-00FB-82DC-1101-E7E989CA9F66}"/>
              </a:ext>
            </a:extLst>
          </p:cNvPr>
          <p:cNvSpPr/>
          <p:nvPr/>
        </p:nvSpPr>
        <p:spPr>
          <a:xfrm>
            <a:off x="2391579" y="4743669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Oval 279">
            <a:extLst>
              <a:ext uri="{FF2B5EF4-FFF2-40B4-BE49-F238E27FC236}">
                <a16:creationId xmlns:a16="http://schemas.microsoft.com/office/drawing/2014/main" id="{547AE65D-5064-F9C0-E01A-87606F9C8B0E}"/>
              </a:ext>
            </a:extLst>
          </p:cNvPr>
          <p:cNvSpPr/>
          <p:nvPr/>
        </p:nvSpPr>
        <p:spPr>
          <a:xfrm>
            <a:off x="2649557" y="5762731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Oval 285">
            <a:extLst>
              <a:ext uri="{FF2B5EF4-FFF2-40B4-BE49-F238E27FC236}">
                <a16:creationId xmlns:a16="http://schemas.microsoft.com/office/drawing/2014/main" id="{58AE4167-0CA5-9749-DC43-992AC006AA3E}"/>
              </a:ext>
            </a:extLst>
          </p:cNvPr>
          <p:cNvSpPr/>
          <p:nvPr/>
        </p:nvSpPr>
        <p:spPr>
          <a:xfrm>
            <a:off x="2038121" y="461330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Oval 287">
            <a:extLst>
              <a:ext uri="{FF2B5EF4-FFF2-40B4-BE49-F238E27FC236}">
                <a16:creationId xmlns:a16="http://schemas.microsoft.com/office/drawing/2014/main" id="{3197DA42-22AD-9630-B42E-EF21D9F69B8D}"/>
              </a:ext>
            </a:extLst>
          </p:cNvPr>
          <p:cNvSpPr/>
          <p:nvPr/>
        </p:nvSpPr>
        <p:spPr>
          <a:xfrm>
            <a:off x="1714959" y="536610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4A997CFF-D401-EAF0-652A-7D82AD531DFF}"/>
              </a:ext>
            </a:extLst>
          </p:cNvPr>
          <p:cNvSpPr/>
          <p:nvPr/>
        </p:nvSpPr>
        <p:spPr>
          <a:xfrm>
            <a:off x="2792776" y="5469862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545A75BC-72A6-225E-9C1B-8314C3D79D40}"/>
              </a:ext>
            </a:extLst>
          </p:cNvPr>
          <p:cNvSpPr/>
          <p:nvPr/>
        </p:nvSpPr>
        <p:spPr>
          <a:xfrm>
            <a:off x="2409022" y="5525868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Oval 290">
            <a:extLst>
              <a:ext uri="{FF2B5EF4-FFF2-40B4-BE49-F238E27FC236}">
                <a16:creationId xmlns:a16="http://schemas.microsoft.com/office/drawing/2014/main" id="{BFFFB459-4EC7-7683-E2FB-9B7EE0A935A4}"/>
              </a:ext>
            </a:extLst>
          </p:cNvPr>
          <p:cNvSpPr/>
          <p:nvPr/>
        </p:nvSpPr>
        <p:spPr>
          <a:xfrm>
            <a:off x="2111567" y="4993377"/>
            <a:ext cx="121186" cy="11016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4" name="Straight Connector 293">
            <a:extLst>
              <a:ext uri="{FF2B5EF4-FFF2-40B4-BE49-F238E27FC236}">
                <a16:creationId xmlns:a16="http://schemas.microsoft.com/office/drawing/2014/main" id="{51A2ADF6-9988-1BD9-B180-9F4C491B7A74}"/>
              </a:ext>
            </a:extLst>
          </p:cNvPr>
          <p:cNvCxnSpPr/>
          <p:nvPr/>
        </p:nvCxnSpPr>
        <p:spPr>
          <a:xfrm>
            <a:off x="1641514" y="3946785"/>
            <a:ext cx="2181340" cy="2104222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>
            <a:extLst>
              <a:ext uri="{FF2B5EF4-FFF2-40B4-BE49-F238E27FC236}">
                <a16:creationId xmlns:a16="http://schemas.microsoft.com/office/drawing/2014/main" id="{B15DBFAA-A5B5-2E6E-2D53-764FA1EFD602}"/>
              </a:ext>
            </a:extLst>
          </p:cNvPr>
          <p:cNvCxnSpPr/>
          <p:nvPr/>
        </p:nvCxnSpPr>
        <p:spPr>
          <a:xfrm>
            <a:off x="2728512" y="3941266"/>
            <a:ext cx="0" cy="2104222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7402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9CFA3760-E856-D2A9-743B-F30EC6605416}"/>
              </a:ext>
            </a:extLst>
          </p:cNvPr>
          <p:cNvSpPr/>
          <p:nvPr/>
        </p:nvSpPr>
        <p:spPr>
          <a:xfrm>
            <a:off x="6497320" y="2169160"/>
            <a:ext cx="662940" cy="66294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63DF2A-8D9D-5FA7-66ED-1BBD0202794A}"/>
              </a:ext>
            </a:extLst>
          </p:cNvPr>
          <p:cNvSpPr/>
          <p:nvPr/>
        </p:nvSpPr>
        <p:spPr>
          <a:xfrm>
            <a:off x="7740650" y="2651760"/>
            <a:ext cx="754380" cy="754380"/>
          </a:xfrm>
          <a:prstGeom prst="rect">
            <a:avLst/>
          </a:prstGeom>
          <a:solidFill>
            <a:schemeClr val="bg2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B0B40B-AA36-B5D0-BF57-E51F9FE1B194}"/>
              </a:ext>
            </a:extLst>
          </p:cNvPr>
          <p:cNvSpPr/>
          <p:nvPr/>
        </p:nvSpPr>
        <p:spPr>
          <a:xfrm>
            <a:off x="5162550" y="2651760"/>
            <a:ext cx="754380" cy="754380"/>
          </a:xfrm>
          <a:prstGeom prst="rect">
            <a:avLst/>
          </a:prstGeom>
          <a:solidFill>
            <a:schemeClr val="bg2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41AE28-C2F3-6DBC-CCFC-338BA6673551}"/>
              </a:ext>
            </a:extLst>
          </p:cNvPr>
          <p:cNvSpPr/>
          <p:nvPr/>
        </p:nvSpPr>
        <p:spPr>
          <a:xfrm>
            <a:off x="1977390" y="2651760"/>
            <a:ext cx="754380" cy="754380"/>
          </a:xfrm>
          <a:prstGeom prst="rect">
            <a:avLst/>
          </a:prstGeom>
          <a:solidFill>
            <a:schemeClr val="bg2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A6B6B18-FF2B-76E7-96E9-36867ADCCA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6930" y="2832100"/>
            <a:ext cx="495300" cy="3937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FB1E70-D06B-BB4F-8326-FDCF7A6A1D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840" y="2844800"/>
            <a:ext cx="4318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7CD51B-4FC7-2287-4EBC-A6428933D0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7490" y="2310130"/>
            <a:ext cx="482600" cy="381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3FA38C0-0887-A711-D10F-FC021523A2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1458" y="2907561"/>
            <a:ext cx="713572" cy="292307"/>
          </a:xfrm>
          <a:prstGeom prst="rect">
            <a:avLst/>
          </a:prstGeom>
        </p:spPr>
      </p:pic>
      <p:sp>
        <p:nvSpPr>
          <p:cNvPr id="16" name="Right Arrow 15">
            <a:extLst>
              <a:ext uri="{FF2B5EF4-FFF2-40B4-BE49-F238E27FC236}">
                <a16:creationId xmlns:a16="http://schemas.microsoft.com/office/drawing/2014/main" id="{D5DE3543-D2A2-CA4C-9427-3960575F3D9D}"/>
              </a:ext>
            </a:extLst>
          </p:cNvPr>
          <p:cNvSpPr/>
          <p:nvPr/>
        </p:nvSpPr>
        <p:spPr>
          <a:xfrm>
            <a:off x="6082030" y="2973070"/>
            <a:ext cx="1497330" cy="119380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B9BD5D2-7837-9534-DFE7-BA0DCBF49A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8190" y="2997200"/>
            <a:ext cx="952500" cy="63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5872B6C-BA22-C7C0-29D0-3AEFDB2CBF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43010" y="2990850"/>
            <a:ext cx="952500" cy="63500"/>
          </a:xfrm>
          <a:prstGeom prst="rect">
            <a:avLst/>
          </a:prstGeom>
        </p:spPr>
      </p:pic>
      <p:sp>
        <p:nvSpPr>
          <p:cNvPr id="21" name="Diamond 20">
            <a:extLst>
              <a:ext uri="{FF2B5EF4-FFF2-40B4-BE49-F238E27FC236}">
                <a16:creationId xmlns:a16="http://schemas.microsoft.com/office/drawing/2014/main" id="{E2079BB9-FD02-348E-61BF-EB8DA920D051}"/>
              </a:ext>
            </a:extLst>
          </p:cNvPr>
          <p:cNvSpPr/>
          <p:nvPr/>
        </p:nvSpPr>
        <p:spPr>
          <a:xfrm>
            <a:off x="6480810" y="3538589"/>
            <a:ext cx="922020" cy="914031"/>
          </a:xfrm>
          <a:prstGeom prst="diamond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6DF08E5-FF9C-ABCC-D4B6-E099A1C2D1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8460" y="3797935"/>
            <a:ext cx="4318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6688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1516EE2-558C-8796-5424-3C9BED787245}"/>
              </a:ext>
            </a:extLst>
          </p:cNvPr>
          <p:cNvCxnSpPr/>
          <p:nvPr/>
        </p:nvCxnSpPr>
        <p:spPr>
          <a:xfrm>
            <a:off x="2354580" y="4331970"/>
            <a:ext cx="4023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6BABBAB4-1365-C328-7A2D-2126EEB11D28}"/>
              </a:ext>
            </a:extLst>
          </p:cNvPr>
          <p:cNvSpPr/>
          <p:nvPr/>
        </p:nvSpPr>
        <p:spPr>
          <a:xfrm>
            <a:off x="5554980" y="1863090"/>
            <a:ext cx="217170" cy="245744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CC74D6-5841-9088-BAD3-5B4634E79B32}"/>
              </a:ext>
            </a:extLst>
          </p:cNvPr>
          <p:cNvSpPr/>
          <p:nvPr/>
        </p:nvSpPr>
        <p:spPr>
          <a:xfrm>
            <a:off x="5337810" y="2526030"/>
            <a:ext cx="217170" cy="180022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4D5B0D-B6F4-0A6F-FAF2-B206E2D12C61}"/>
              </a:ext>
            </a:extLst>
          </p:cNvPr>
          <p:cNvSpPr/>
          <p:nvPr/>
        </p:nvSpPr>
        <p:spPr>
          <a:xfrm>
            <a:off x="5120640" y="3017520"/>
            <a:ext cx="217170" cy="131444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7A10FB6-B884-F2B5-0F82-E4EFF0CF8B3F}"/>
              </a:ext>
            </a:extLst>
          </p:cNvPr>
          <p:cNvSpPr/>
          <p:nvPr/>
        </p:nvSpPr>
        <p:spPr>
          <a:xfrm>
            <a:off x="4903470" y="3291842"/>
            <a:ext cx="217170" cy="104012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380D36-0D05-79A8-FE3C-FC2D3235D0EF}"/>
              </a:ext>
            </a:extLst>
          </p:cNvPr>
          <p:cNvSpPr/>
          <p:nvPr/>
        </p:nvSpPr>
        <p:spPr>
          <a:xfrm>
            <a:off x="4686300" y="3520447"/>
            <a:ext cx="217170" cy="81152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7F8E4F-1F9C-BB91-B7A3-8391B457FDC6}"/>
              </a:ext>
            </a:extLst>
          </p:cNvPr>
          <p:cNvSpPr/>
          <p:nvPr/>
        </p:nvSpPr>
        <p:spPr>
          <a:xfrm>
            <a:off x="4469130" y="3703319"/>
            <a:ext cx="217170" cy="62293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5F170E0-C599-6A96-C0DA-26D363DF9DD1}"/>
              </a:ext>
            </a:extLst>
          </p:cNvPr>
          <p:cNvSpPr/>
          <p:nvPr/>
        </p:nvSpPr>
        <p:spPr>
          <a:xfrm>
            <a:off x="4251960" y="3943354"/>
            <a:ext cx="217170" cy="37718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C9701E-747F-1925-BEB6-15632F84D0AB}"/>
              </a:ext>
            </a:extLst>
          </p:cNvPr>
          <p:cNvSpPr/>
          <p:nvPr/>
        </p:nvSpPr>
        <p:spPr>
          <a:xfrm>
            <a:off x="4034790" y="4034790"/>
            <a:ext cx="217170" cy="29146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FD33A52-C3FC-48BC-3E1E-FE49DADBF859}"/>
              </a:ext>
            </a:extLst>
          </p:cNvPr>
          <p:cNvSpPr/>
          <p:nvPr/>
        </p:nvSpPr>
        <p:spPr>
          <a:xfrm>
            <a:off x="3754755" y="4131946"/>
            <a:ext cx="280035" cy="18572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FC335C-A68B-DA6C-2961-163B4E0047E3}"/>
              </a:ext>
            </a:extLst>
          </p:cNvPr>
          <p:cNvSpPr/>
          <p:nvPr/>
        </p:nvSpPr>
        <p:spPr>
          <a:xfrm>
            <a:off x="3423285" y="4180520"/>
            <a:ext cx="314325" cy="12859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492751-EDCD-2679-0894-C9A6BEF54339}"/>
              </a:ext>
            </a:extLst>
          </p:cNvPr>
          <p:cNvSpPr/>
          <p:nvPr/>
        </p:nvSpPr>
        <p:spPr>
          <a:xfrm>
            <a:off x="3097530" y="4263390"/>
            <a:ext cx="314325" cy="4571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F680372-9614-80CF-A60E-93911FE108FF}"/>
              </a:ext>
            </a:extLst>
          </p:cNvPr>
          <p:cNvSpPr/>
          <p:nvPr/>
        </p:nvSpPr>
        <p:spPr>
          <a:xfrm>
            <a:off x="2388870" y="1771650"/>
            <a:ext cx="3383280" cy="2537460"/>
          </a:xfrm>
          <a:custGeom>
            <a:avLst/>
            <a:gdLst>
              <a:gd name="connsiteX0" fmla="*/ 0 w 3383280"/>
              <a:gd name="connsiteY0" fmla="*/ 2537460 h 2537460"/>
              <a:gd name="connsiteX1" fmla="*/ 1200150 w 3383280"/>
              <a:gd name="connsiteY1" fmla="*/ 2434590 h 2537460"/>
              <a:gd name="connsiteX2" fmla="*/ 2045970 w 3383280"/>
              <a:gd name="connsiteY2" fmla="*/ 2080260 h 2537460"/>
              <a:gd name="connsiteX3" fmla="*/ 2743200 w 3383280"/>
              <a:gd name="connsiteY3" fmla="*/ 1394460 h 2537460"/>
              <a:gd name="connsiteX4" fmla="*/ 3257550 w 3383280"/>
              <a:gd name="connsiteY4" fmla="*/ 422910 h 2537460"/>
              <a:gd name="connsiteX5" fmla="*/ 3383280 w 3383280"/>
              <a:gd name="connsiteY5" fmla="*/ 0 h 2537460"/>
              <a:gd name="connsiteX6" fmla="*/ 3383280 w 3383280"/>
              <a:gd name="connsiteY6" fmla="*/ 0 h 253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3280" h="2537460">
                <a:moveTo>
                  <a:pt x="0" y="2537460"/>
                </a:moveTo>
                <a:cubicBezTo>
                  <a:pt x="429577" y="2524125"/>
                  <a:pt x="859155" y="2510790"/>
                  <a:pt x="1200150" y="2434590"/>
                </a:cubicBezTo>
                <a:cubicBezTo>
                  <a:pt x="1541145" y="2358390"/>
                  <a:pt x="1788795" y="2253615"/>
                  <a:pt x="2045970" y="2080260"/>
                </a:cubicBezTo>
                <a:cubicBezTo>
                  <a:pt x="2303145" y="1906905"/>
                  <a:pt x="2541270" y="1670685"/>
                  <a:pt x="2743200" y="1394460"/>
                </a:cubicBezTo>
                <a:cubicBezTo>
                  <a:pt x="2945130" y="1118235"/>
                  <a:pt x="3150870" y="655320"/>
                  <a:pt x="3257550" y="422910"/>
                </a:cubicBezTo>
                <a:cubicBezTo>
                  <a:pt x="3364230" y="190500"/>
                  <a:pt x="3383280" y="0"/>
                  <a:pt x="3383280" y="0"/>
                </a:cubicBezTo>
                <a:lnTo>
                  <a:pt x="3383280" y="0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43453BD-915A-3EB5-B083-E52F8F65A646}"/>
              </a:ext>
            </a:extLst>
          </p:cNvPr>
          <p:cNvSpPr/>
          <p:nvPr/>
        </p:nvSpPr>
        <p:spPr>
          <a:xfrm>
            <a:off x="2780348" y="4263390"/>
            <a:ext cx="314325" cy="4571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0506038-ACBE-B3D9-F2F3-DF1EF6AE1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5520" y="4386263"/>
            <a:ext cx="171195" cy="27717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E220CC2-1692-90D7-CC0E-53C72715C7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2150" y="4411979"/>
            <a:ext cx="171195" cy="332320"/>
          </a:xfrm>
          <a:prstGeom prst="rect">
            <a:avLst/>
          </a:prstGeom>
        </p:spPr>
      </p:pic>
      <p:sp>
        <p:nvSpPr>
          <p:cNvPr id="19" name="Freeform 18">
            <a:extLst>
              <a:ext uri="{FF2B5EF4-FFF2-40B4-BE49-F238E27FC236}">
                <a16:creationId xmlns:a16="http://schemas.microsoft.com/office/drawing/2014/main" id="{7627D02D-3C86-E16B-19B2-4988B9AD294D}"/>
              </a:ext>
            </a:extLst>
          </p:cNvPr>
          <p:cNvSpPr/>
          <p:nvPr/>
        </p:nvSpPr>
        <p:spPr>
          <a:xfrm>
            <a:off x="6903720" y="1788791"/>
            <a:ext cx="3383280" cy="2537460"/>
          </a:xfrm>
          <a:custGeom>
            <a:avLst/>
            <a:gdLst>
              <a:gd name="connsiteX0" fmla="*/ 0 w 3383280"/>
              <a:gd name="connsiteY0" fmla="*/ 2537460 h 2537460"/>
              <a:gd name="connsiteX1" fmla="*/ 1200150 w 3383280"/>
              <a:gd name="connsiteY1" fmla="*/ 2434590 h 2537460"/>
              <a:gd name="connsiteX2" fmla="*/ 2045970 w 3383280"/>
              <a:gd name="connsiteY2" fmla="*/ 2080260 h 2537460"/>
              <a:gd name="connsiteX3" fmla="*/ 2743200 w 3383280"/>
              <a:gd name="connsiteY3" fmla="*/ 1394460 h 2537460"/>
              <a:gd name="connsiteX4" fmla="*/ 3257550 w 3383280"/>
              <a:gd name="connsiteY4" fmla="*/ 422910 h 2537460"/>
              <a:gd name="connsiteX5" fmla="*/ 3383280 w 3383280"/>
              <a:gd name="connsiteY5" fmla="*/ 0 h 2537460"/>
              <a:gd name="connsiteX6" fmla="*/ 3383280 w 3383280"/>
              <a:gd name="connsiteY6" fmla="*/ 0 h 253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3280" h="2537460">
                <a:moveTo>
                  <a:pt x="0" y="2537460"/>
                </a:moveTo>
                <a:cubicBezTo>
                  <a:pt x="429577" y="2524125"/>
                  <a:pt x="859155" y="2510790"/>
                  <a:pt x="1200150" y="2434590"/>
                </a:cubicBezTo>
                <a:cubicBezTo>
                  <a:pt x="1541145" y="2358390"/>
                  <a:pt x="1788795" y="2253615"/>
                  <a:pt x="2045970" y="2080260"/>
                </a:cubicBezTo>
                <a:cubicBezTo>
                  <a:pt x="2303145" y="1906905"/>
                  <a:pt x="2541270" y="1670685"/>
                  <a:pt x="2743200" y="1394460"/>
                </a:cubicBezTo>
                <a:cubicBezTo>
                  <a:pt x="2945130" y="1118235"/>
                  <a:pt x="3150870" y="655320"/>
                  <a:pt x="3257550" y="422910"/>
                </a:cubicBezTo>
                <a:cubicBezTo>
                  <a:pt x="3364230" y="190500"/>
                  <a:pt x="3383280" y="0"/>
                  <a:pt x="3383280" y="0"/>
                </a:cubicBezTo>
                <a:lnTo>
                  <a:pt x="3383280" y="0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B8A80F8-DAB8-DECA-D7AE-11E964C556D9}"/>
              </a:ext>
            </a:extLst>
          </p:cNvPr>
          <p:cNvCxnSpPr/>
          <p:nvPr/>
        </p:nvCxnSpPr>
        <p:spPr>
          <a:xfrm>
            <a:off x="6903720" y="4349110"/>
            <a:ext cx="4023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073DC651-CBEA-AD06-1D7F-4ABE04E08991}"/>
              </a:ext>
            </a:extLst>
          </p:cNvPr>
          <p:cNvSpPr/>
          <p:nvPr/>
        </p:nvSpPr>
        <p:spPr>
          <a:xfrm>
            <a:off x="6970635" y="4295420"/>
            <a:ext cx="121186" cy="11016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C422550-D0E0-E247-B88A-030D76DE1DAC}"/>
              </a:ext>
            </a:extLst>
          </p:cNvPr>
          <p:cNvSpPr/>
          <p:nvPr/>
        </p:nvSpPr>
        <p:spPr>
          <a:xfrm>
            <a:off x="8595105" y="4291698"/>
            <a:ext cx="121186" cy="11016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D37B163-0DEB-5310-4969-A23FF4912B97}"/>
              </a:ext>
            </a:extLst>
          </p:cNvPr>
          <p:cNvSpPr/>
          <p:nvPr/>
        </p:nvSpPr>
        <p:spPr>
          <a:xfrm>
            <a:off x="10199255" y="4295419"/>
            <a:ext cx="121186" cy="11016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77A59C3-B612-1C7A-6302-141DD43F2499}"/>
              </a:ext>
            </a:extLst>
          </p:cNvPr>
          <p:cNvSpPr/>
          <p:nvPr/>
        </p:nvSpPr>
        <p:spPr>
          <a:xfrm>
            <a:off x="9808822" y="4291700"/>
            <a:ext cx="121186" cy="11016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D9BB0A0-FF74-A994-2746-02D4EF0F82B4}"/>
              </a:ext>
            </a:extLst>
          </p:cNvPr>
          <p:cNvSpPr/>
          <p:nvPr/>
        </p:nvSpPr>
        <p:spPr>
          <a:xfrm>
            <a:off x="9539575" y="4291699"/>
            <a:ext cx="121186" cy="11016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3453563-2A18-A09E-32DE-EF9DD91ADCA3}"/>
              </a:ext>
            </a:extLst>
          </p:cNvPr>
          <p:cNvSpPr/>
          <p:nvPr/>
        </p:nvSpPr>
        <p:spPr>
          <a:xfrm>
            <a:off x="10353881" y="4277826"/>
            <a:ext cx="121186" cy="11016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9FC8138-27F0-D8CA-994D-2226CA289AB0}"/>
              </a:ext>
            </a:extLst>
          </p:cNvPr>
          <p:cNvSpPr/>
          <p:nvPr/>
        </p:nvSpPr>
        <p:spPr>
          <a:xfrm>
            <a:off x="10022868" y="4294025"/>
            <a:ext cx="121186" cy="11016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D7329D9-43BB-4B96-4A63-9C331F898223}"/>
              </a:ext>
            </a:extLst>
          </p:cNvPr>
          <p:cNvSpPr/>
          <p:nvPr/>
        </p:nvSpPr>
        <p:spPr>
          <a:xfrm>
            <a:off x="9130831" y="4299767"/>
            <a:ext cx="121186" cy="11016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0ED015D-2591-F4B3-4563-24C7DF9626E1}"/>
              </a:ext>
            </a:extLst>
          </p:cNvPr>
          <p:cNvSpPr/>
          <p:nvPr/>
        </p:nvSpPr>
        <p:spPr>
          <a:xfrm>
            <a:off x="7818856" y="4314018"/>
            <a:ext cx="121186" cy="11016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53D96B2B-88E9-A3BD-DF2E-939209F6C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4171" y="4437016"/>
            <a:ext cx="171195" cy="27717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BF66D97-E9A2-5A5A-8D90-32B63FD98C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5067" y="4418326"/>
            <a:ext cx="171195" cy="33232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4F1A7BB-977E-D0D7-C9A1-C8CC4CC4D2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4790" y="2811786"/>
            <a:ext cx="8763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0729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1DF8912D-3BC2-22C4-56E0-20BCF77DEBAA}"/>
              </a:ext>
            </a:extLst>
          </p:cNvPr>
          <p:cNvSpPr/>
          <p:nvPr/>
        </p:nvSpPr>
        <p:spPr>
          <a:xfrm>
            <a:off x="4305782" y="1527858"/>
            <a:ext cx="717631" cy="717631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1A681D1-4122-1D33-BE55-7FD8AFBAC5ED}"/>
              </a:ext>
            </a:extLst>
          </p:cNvPr>
          <p:cNvSpPr/>
          <p:nvPr/>
        </p:nvSpPr>
        <p:spPr>
          <a:xfrm>
            <a:off x="3242840" y="2837726"/>
            <a:ext cx="717631" cy="717631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424EDC0-9057-93F1-E876-FB092A9ABBFA}"/>
              </a:ext>
            </a:extLst>
          </p:cNvPr>
          <p:cNvSpPr/>
          <p:nvPr/>
        </p:nvSpPr>
        <p:spPr>
          <a:xfrm>
            <a:off x="5258764" y="2837726"/>
            <a:ext cx="717631" cy="717631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8C87396-9B5A-5E64-FA9A-97F4DAD5AAA7}"/>
              </a:ext>
            </a:extLst>
          </p:cNvPr>
          <p:cNvCxnSpPr>
            <a:stCxn id="2" idx="3"/>
            <a:endCxn id="3" idx="7"/>
          </p:cNvCxnSpPr>
          <p:nvPr/>
        </p:nvCxnSpPr>
        <p:spPr>
          <a:xfrm flipH="1">
            <a:off x="3855376" y="2140394"/>
            <a:ext cx="555501" cy="8024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3F36C45-A336-76B0-BF63-4B07B8FD9BE2}"/>
              </a:ext>
            </a:extLst>
          </p:cNvPr>
          <p:cNvCxnSpPr>
            <a:stCxn id="2" idx="5"/>
            <a:endCxn id="4" idx="1"/>
          </p:cNvCxnSpPr>
          <p:nvPr/>
        </p:nvCxnSpPr>
        <p:spPr>
          <a:xfrm>
            <a:off x="4918318" y="2140394"/>
            <a:ext cx="445541" cy="8024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8AB6EE7-4E90-233E-F6FF-1DD79D3D0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1305" y="2980641"/>
            <a:ext cx="520700" cy="431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044CAEC-065F-6340-F2D0-363CF7C33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6300" y="2997200"/>
            <a:ext cx="469900" cy="431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ACBE381-AAE9-442E-53FF-4C961D54CA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5047" y="1665189"/>
            <a:ext cx="4191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6808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1DF8912D-3BC2-22C4-56E0-20BCF77DEBAA}"/>
              </a:ext>
            </a:extLst>
          </p:cNvPr>
          <p:cNvSpPr/>
          <p:nvPr/>
        </p:nvSpPr>
        <p:spPr>
          <a:xfrm>
            <a:off x="4394521" y="2025450"/>
            <a:ext cx="717631" cy="717631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1A681D1-4122-1D33-BE55-7FD8AFBAC5ED}"/>
              </a:ext>
            </a:extLst>
          </p:cNvPr>
          <p:cNvSpPr/>
          <p:nvPr/>
        </p:nvSpPr>
        <p:spPr>
          <a:xfrm>
            <a:off x="2693042" y="2019866"/>
            <a:ext cx="717631" cy="717631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424EDC0-9057-93F1-E876-FB092A9ABBFA}"/>
              </a:ext>
            </a:extLst>
          </p:cNvPr>
          <p:cNvSpPr/>
          <p:nvPr/>
        </p:nvSpPr>
        <p:spPr>
          <a:xfrm>
            <a:off x="6096000" y="2064193"/>
            <a:ext cx="717631" cy="717631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8C87396-9B5A-5E64-FA9A-97F4DAD5AAA7}"/>
              </a:ext>
            </a:extLst>
          </p:cNvPr>
          <p:cNvCxnSpPr>
            <a:cxnSpLocks/>
            <a:stCxn id="3" idx="6"/>
            <a:endCxn id="2" idx="2"/>
          </p:cNvCxnSpPr>
          <p:nvPr/>
        </p:nvCxnSpPr>
        <p:spPr>
          <a:xfrm>
            <a:off x="3410673" y="2378682"/>
            <a:ext cx="983848" cy="558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3F36C45-A336-76B0-BF63-4B07B8FD9BE2}"/>
              </a:ext>
            </a:extLst>
          </p:cNvPr>
          <p:cNvCxnSpPr>
            <a:cxnSpLocks/>
            <a:endCxn id="4" idx="2"/>
          </p:cNvCxnSpPr>
          <p:nvPr/>
        </p:nvCxnSpPr>
        <p:spPr>
          <a:xfrm>
            <a:off x="5130922" y="2423008"/>
            <a:ext cx="965078" cy="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8AB6EE7-4E90-233E-F6FF-1DD79D3D0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507" y="2162781"/>
            <a:ext cx="520700" cy="431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044CAEC-065F-6340-F2D0-363CF7C33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9865" y="2207108"/>
            <a:ext cx="469900" cy="431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ACBE381-AAE9-442E-53FF-4C961D54CA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3786" y="2162781"/>
            <a:ext cx="4191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1921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7752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A4F78DE-2F78-1AD6-D02B-5970C96ABD8A}"/>
              </a:ext>
            </a:extLst>
          </p:cNvPr>
          <p:cNvSpPr/>
          <p:nvPr/>
        </p:nvSpPr>
        <p:spPr>
          <a:xfrm>
            <a:off x="1637842" y="818920"/>
            <a:ext cx="2181340" cy="2104222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B409B1AD-6C6F-B84A-31AA-DE732979B265}"/>
              </a:ext>
            </a:extLst>
          </p:cNvPr>
          <p:cNvSpPr/>
          <p:nvPr/>
        </p:nvSpPr>
        <p:spPr>
          <a:xfrm>
            <a:off x="5327572" y="818920"/>
            <a:ext cx="2181340" cy="2104222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161330E4-7EE2-CA8D-97B7-4CFAC8A45DE5}"/>
              </a:ext>
            </a:extLst>
          </p:cNvPr>
          <p:cNvCxnSpPr>
            <a:cxnSpLocks/>
            <a:stCxn id="2" idx="0"/>
            <a:endCxn id="2" idx="2"/>
          </p:cNvCxnSpPr>
          <p:nvPr/>
        </p:nvCxnSpPr>
        <p:spPr>
          <a:xfrm>
            <a:off x="2728512" y="818920"/>
            <a:ext cx="0" cy="2104222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491BB9E9-5415-774E-48AF-2398ECBBA9CE}"/>
              </a:ext>
            </a:extLst>
          </p:cNvPr>
          <p:cNvCxnSpPr/>
          <p:nvPr/>
        </p:nvCxnSpPr>
        <p:spPr>
          <a:xfrm>
            <a:off x="5327572" y="818920"/>
            <a:ext cx="2181340" cy="2104222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Rectangle 254">
            <a:extLst>
              <a:ext uri="{FF2B5EF4-FFF2-40B4-BE49-F238E27FC236}">
                <a16:creationId xmlns:a16="http://schemas.microsoft.com/office/drawing/2014/main" id="{81735337-C96E-6B0F-319D-6161932AA636}"/>
              </a:ext>
            </a:extLst>
          </p:cNvPr>
          <p:cNvSpPr/>
          <p:nvPr/>
        </p:nvSpPr>
        <p:spPr>
          <a:xfrm>
            <a:off x="1641514" y="3946785"/>
            <a:ext cx="2181340" cy="2104222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4" name="Straight Connector 293">
            <a:extLst>
              <a:ext uri="{FF2B5EF4-FFF2-40B4-BE49-F238E27FC236}">
                <a16:creationId xmlns:a16="http://schemas.microsoft.com/office/drawing/2014/main" id="{51A2ADF6-9988-1BD9-B180-9F4C491B7A74}"/>
              </a:ext>
            </a:extLst>
          </p:cNvPr>
          <p:cNvCxnSpPr/>
          <p:nvPr/>
        </p:nvCxnSpPr>
        <p:spPr>
          <a:xfrm>
            <a:off x="1641514" y="3946785"/>
            <a:ext cx="2181340" cy="2104222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>
            <a:extLst>
              <a:ext uri="{FF2B5EF4-FFF2-40B4-BE49-F238E27FC236}">
                <a16:creationId xmlns:a16="http://schemas.microsoft.com/office/drawing/2014/main" id="{B15DBFAA-A5B5-2E6E-2D53-764FA1EFD602}"/>
              </a:ext>
            </a:extLst>
          </p:cNvPr>
          <p:cNvCxnSpPr/>
          <p:nvPr/>
        </p:nvCxnSpPr>
        <p:spPr>
          <a:xfrm>
            <a:off x="2728512" y="3941266"/>
            <a:ext cx="0" cy="2104222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1440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47">
            <a:extLst>
              <a:ext uri="{FF2B5EF4-FFF2-40B4-BE49-F238E27FC236}">
                <a16:creationId xmlns:a16="http://schemas.microsoft.com/office/drawing/2014/main" id="{1CA80570-73D5-B426-14FA-20974506B715}"/>
              </a:ext>
            </a:extLst>
          </p:cNvPr>
          <p:cNvSpPr/>
          <p:nvPr/>
        </p:nvSpPr>
        <p:spPr>
          <a:xfrm>
            <a:off x="3518445" y="1398160"/>
            <a:ext cx="234175" cy="2699346"/>
          </a:xfrm>
          <a:custGeom>
            <a:avLst/>
            <a:gdLst>
              <a:gd name="connsiteX0" fmla="*/ 67177 w 234175"/>
              <a:gd name="connsiteY0" fmla="*/ 570 h 2699346"/>
              <a:gd name="connsiteX1" fmla="*/ 186987 w 234175"/>
              <a:gd name="connsiteY1" fmla="*/ 39447 h 2699346"/>
              <a:gd name="connsiteX2" fmla="*/ 234175 w 234175"/>
              <a:gd name="connsiteY2" fmla="*/ 77308 h 2699346"/>
              <a:gd name="connsiteX3" fmla="*/ 234175 w 234175"/>
              <a:gd name="connsiteY3" fmla="*/ 2698925 h 2699346"/>
              <a:gd name="connsiteX4" fmla="*/ 0 w 234175"/>
              <a:gd name="connsiteY4" fmla="*/ 2699346 h 2699346"/>
              <a:gd name="connsiteX5" fmla="*/ 0 w 234175"/>
              <a:gd name="connsiteY5" fmla="*/ 4825 h 2699346"/>
              <a:gd name="connsiteX6" fmla="*/ 5965 w 234175"/>
              <a:gd name="connsiteY6" fmla="*/ 3347 h 2699346"/>
              <a:gd name="connsiteX7" fmla="*/ 67177 w 234175"/>
              <a:gd name="connsiteY7" fmla="*/ 570 h 2699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4175" h="2699346">
                <a:moveTo>
                  <a:pt x="67177" y="570"/>
                </a:moveTo>
                <a:cubicBezTo>
                  <a:pt x="107912" y="3235"/>
                  <a:pt x="148285" y="15351"/>
                  <a:pt x="186987" y="39447"/>
                </a:cubicBezTo>
                <a:lnTo>
                  <a:pt x="234175" y="77308"/>
                </a:lnTo>
                <a:lnTo>
                  <a:pt x="234175" y="2698925"/>
                </a:lnTo>
                <a:lnTo>
                  <a:pt x="0" y="2699346"/>
                </a:lnTo>
                <a:lnTo>
                  <a:pt x="0" y="4825"/>
                </a:lnTo>
                <a:lnTo>
                  <a:pt x="5965" y="3347"/>
                </a:lnTo>
                <a:cubicBezTo>
                  <a:pt x="26351" y="269"/>
                  <a:pt x="46809" y="-762"/>
                  <a:pt x="67177" y="570"/>
                </a:cubicBezTo>
                <a:close/>
              </a:path>
            </a:pathLst>
          </a:custGeom>
          <a:solidFill>
            <a:srgbClr val="00B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5A2942FD-E762-2B24-92D2-35827AC066CB}"/>
              </a:ext>
            </a:extLst>
          </p:cNvPr>
          <p:cNvSpPr/>
          <p:nvPr/>
        </p:nvSpPr>
        <p:spPr>
          <a:xfrm>
            <a:off x="155665" y="1402854"/>
            <a:ext cx="3356517" cy="2694652"/>
          </a:xfrm>
          <a:custGeom>
            <a:avLst/>
            <a:gdLst>
              <a:gd name="connsiteX0" fmla="*/ 3356517 w 3356517"/>
              <a:gd name="connsiteY0" fmla="*/ 0 h 2694652"/>
              <a:gd name="connsiteX1" fmla="*/ 3356517 w 3356517"/>
              <a:gd name="connsiteY1" fmla="*/ 2688615 h 2694652"/>
              <a:gd name="connsiteX2" fmla="*/ 0 w 3356517"/>
              <a:gd name="connsiteY2" fmla="*/ 2694652 h 2694652"/>
              <a:gd name="connsiteX3" fmla="*/ 1204331 w 3356517"/>
              <a:gd name="connsiteY3" fmla="*/ 2605443 h 2694652"/>
              <a:gd name="connsiteX4" fmla="*/ 2040673 w 3356517"/>
              <a:gd name="connsiteY4" fmla="*/ 2226301 h 2694652"/>
              <a:gd name="connsiteX5" fmla="*/ 2497873 w 3356517"/>
              <a:gd name="connsiteY5" fmla="*/ 1679892 h 2694652"/>
              <a:gd name="connsiteX6" fmla="*/ 2798956 w 3356517"/>
              <a:gd name="connsiteY6" fmla="*/ 765492 h 2694652"/>
              <a:gd name="connsiteX7" fmla="*/ 3155795 w 3356517"/>
              <a:gd name="connsiteY7" fmla="*/ 107570 h 2694652"/>
              <a:gd name="connsiteX8" fmla="*/ 3325710 w 3356517"/>
              <a:gd name="connsiteY8" fmla="*/ 7634 h 2694652"/>
              <a:gd name="connsiteX9" fmla="*/ 3356517 w 3356517"/>
              <a:gd name="connsiteY9" fmla="*/ 0 h 2694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56517" h="2694652">
                <a:moveTo>
                  <a:pt x="3356517" y="0"/>
                </a:moveTo>
                <a:lnTo>
                  <a:pt x="3356517" y="2688615"/>
                </a:lnTo>
                <a:lnTo>
                  <a:pt x="0" y="2694652"/>
                </a:lnTo>
                <a:cubicBezTo>
                  <a:pt x="432109" y="2689076"/>
                  <a:pt x="864219" y="2683501"/>
                  <a:pt x="1204331" y="2605443"/>
                </a:cubicBezTo>
                <a:cubicBezTo>
                  <a:pt x="1544443" y="2527385"/>
                  <a:pt x="1825083" y="2380559"/>
                  <a:pt x="2040673" y="2226301"/>
                </a:cubicBezTo>
                <a:cubicBezTo>
                  <a:pt x="2256263" y="2072043"/>
                  <a:pt x="2371492" y="1923360"/>
                  <a:pt x="2497873" y="1679892"/>
                </a:cubicBezTo>
                <a:cubicBezTo>
                  <a:pt x="2624254" y="1436424"/>
                  <a:pt x="2689302" y="1027546"/>
                  <a:pt x="2798956" y="765492"/>
                </a:cubicBezTo>
                <a:cubicBezTo>
                  <a:pt x="2908610" y="503438"/>
                  <a:pt x="3018263" y="222799"/>
                  <a:pt x="3155795" y="107570"/>
                </a:cubicBezTo>
                <a:cubicBezTo>
                  <a:pt x="3207370" y="64359"/>
                  <a:pt x="3265478" y="28205"/>
                  <a:pt x="3325710" y="7634"/>
                </a:cubicBezTo>
                <a:lnTo>
                  <a:pt x="3356517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7D19B0CA-858A-AECD-E2E3-55F771681377}"/>
              </a:ext>
            </a:extLst>
          </p:cNvPr>
          <p:cNvSpPr/>
          <p:nvPr/>
        </p:nvSpPr>
        <p:spPr>
          <a:xfrm>
            <a:off x="3752620" y="1475889"/>
            <a:ext cx="2507011" cy="2621617"/>
          </a:xfrm>
          <a:custGeom>
            <a:avLst/>
            <a:gdLst>
              <a:gd name="connsiteX0" fmla="*/ 0 w 2507011"/>
              <a:gd name="connsiteY0" fmla="*/ 0 h 2621617"/>
              <a:gd name="connsiteX1" fmla="*/ 9450 w 2507011"/>
              <a:gd name="connsiteY1" fmla="*/ 7582 h 2621617"/>
              <a:gd name="connsiteX2" fmla="*/ 422045 w 2507011"/>
              <a:gd name="connsiteY2" fmla="*/ 921982 h 2621617"/>
              <a:gd name="connsiteX3" fmla="*/ 912699 w 2507011"/>
              <a:gd name="connsiteY3" fmla="*/ 1802928 h 2621617"/>
              <a:gd name="connsiteX4" fmla="*/ 1559470 w 2507011"/>
              <a:gd name="connsiteY4" fmla="*/ 2237826 h 2621617"/>
              <a:gd name="connsiteX5" fmla="*/ 2195089 w 2507011"/>
              <a:gd name="connsiteY5" fmla="*/ 2538909 h 2621617"/>
              <a:gd name="connsiteX6" fmla="*/ 2423689 w 2507011"/>
              <a:gd name="connsiteY6" fmla="*/ 2603028 h 2621617"/>
              <a:gd name="connsiteX7" fmla="*/ 2507011 w 2507011"/>
              <a:gd name="connsiteY7" fmla="*/ 2617108 h 2621617"/>
              <a:gd name="connsiteX8" fmla="*/ 0 w 2507011"/>
              <a:gd name="connsiteY8" fmla="*/ 2621617 h 2621617"/>
              <a:gd name="connsiteX9" fmla="*/ 0 w 2507011"/>
              <a:gd name="connsiteY9" fmla="*/ 0 h 2621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07011" h="2621617">
                <a:moveTo>
                  <a:pt x="0" y="0"/>
                </a:moveTo>
                <a:lnTo>
                  <a:pt x="9450" y="7582"/>
                </a:lnTo>
                <a:cubicBezTo>
                  <a:pt x="156274" y="154406"/>
                  <a:pt x="271504" y="622758"/>
                  <a:pt x="422045" y="921982"/>
                </a:cubicBezTo>
                <a:cubicBezTo>
                  <a:pt x="572586" y="1221206"/>
                  <a:pt x="723128" y="1583621"/>
                  <a:pt x="912699" y="1802928"/>
                </a:cubicBezTo>
                <a:cubicBezTo>
                  <a:pt x="1102270" y="2022235"/>
                  <a:pt x="1345738" y="2115163"/>
                  <a:pt x="1559470" y="2237826"/>
                </a:cubicBezTo>
                <a:cubicBezTo>
                  <a:pt x="1773202" y="2360489"/>
                  <a:pt x="2025962" y="2473860"/>
                  <a:pt x="2195089" y="2538909"/>
                </a:cubicBezTo>
                <a:cubicBezTo>
                  <a:pt x="2279653" y="2571434"/>
                  <a:pt x="2358176" y="2590483"/>
                  <a:pt x="2423689" y="2603028"/>
                </a:cubicBezTo>
                <a:lnTo>
                  <a:pt x="2507011" y="2617108"/>
                </a:lnTo>
                <a:lnTo>
                  <a:pt x="0" y="2621617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A1F2ECE-713E-C453-50F6-4CB99C6DD65C}"/>
              </a:ext>
            </a:extLst>
          </p:cNvPr>
          <p:cNvCxnSpPr/>
          <p:nvPr/>
        </p:nvCxnSpPr>
        <p:spPr>
          <a:xfrm>
            <a:off x="7292898" y="4097506"/>
            <a:ext cx="41036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4">
            <a:extLst>
              <a:ext uri="{FF2B5EF4-FFF2-40B4-BE49-F238E27FC236}">
                <a16:creationId xmlns:a16="http://schemas.microsoft.com/office/drawing/2014/main" id="{4260CCE5-5572-73E8-CDF4-BCB33203BCFF}"/>
              </a:ext>
            </a:extLst>
          </p:cNvPr>
          <p:cNvSpPr/>
          <p:nvPr/>
        </p:nvSpPr>
        <p:spPr>
          <a:xfrm>
            <a:off x="7348654" y="758283"/>
            <a:ext cx="3702205" cy="3301999"/>
          </a:xfrm>
          <a:custGeom>
            <a:avLst/>
            <a:gdLst>
              <a:gd name="connsiteX0" fmla="*/ 0 w 3702205"/>
              <a:gd name="connsiteY0" fmla="*/ 3300761 h 3301999"/>
              <a:gd name="connsiteX1" fmla="*/ 512956 w 3702205"/>
              <a:gd name="connsiteY1" fmla="*/ 3289610 h 3301999"/>
              <a:gd name="connsiteX2" fmla="*/ 936702 w 3702205"/>
              <a:gd name="connsiteY2" fmla="*/ 3211551 h 3301999"/>
              <a:gd name="connsiteX3" fmla="*/ 1237785 w 3702205"/>
              <a:gd name="connsiteY3" fmla="*/ 3044283 h 3301999"/>
              <a:gd name="connsiteX4" fmla="*/ 1583473 w 3702205"/>
              <a:gd name="connsiteY4" fmla="*/ 2732049 h 3301999"/>
              <a:gd name="connsiteX5" fmla="*/ 1784195 w 3702205"/>
              <a:gd name="connsiteY5" fmla="*/ 2297151 h 3301999"/>
              <a:gd name="connsiteX6" fmla="*/ 1851102 w 3702205"/>
              <a:gd name="connsiteY6" fmla="*/ 2118732 h 3301999"/>
              <a:gd name="connsiteX7" fmla="*/ 1951463 w 3702205"/>
              <a:gd name="connsiteY7" fmla="*/ 1683834 h 3301999"/>
              <a:gd name="connsiteX8" fmla="*/ 2029522 w 3702205"/>
              <a:gd name="connsiteY8" fmla="*/ 1260088 h 3301999"/>
              <a:gd name="connsiteX9" fmla="*/ 2107580 w 3702205"/>
              <a:gd name="connsiteY9" fmla="*/ 880946 h 3301999"/>
              <a:gd name="connsiteX10" fmla="*/ 2219092 w 3702205"/>
              <a:gd name="connsiteY10" fmla="*/ 591015 h 3301999"/>
              <a:gd name="connsiteX11" fmla="*/ 2464419 w 3702205"/>
              <a:gd name="connsiteY11" fmla="*/ 245327 h 3301999"/>
              <a:gd name="connsiteX12" fmla="*/ 2821258 w 3702205"/>
              <a:gd name="connsiteY12" fmla="*/ 55756 h 3301999"/>
              <a:gd name="connsiteX13" fmla="*/ 3166946 w 3702205"/>
              <a:gd name="connsiteY13" fmla="*/ 22302 h 3301999"/>
              <a:gd name="connsiteX14" fmla="*/ 3702205 w 3702205"/>
              <a:gd name="connsiteY14" fmla="*/ 0 h 3301999"/>
              <a:gd name="connsiteX15" fmla="*/ 3702205 w 3702205"/>
              <a:gd name="connsiteY15" fmla="*/ 0 h 330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702205" h="3301999">
                <a:moveTo>
                  <a:pt x="0" y="3300761"/>
                </a:moveTo>
                <a:cubicBezTo>
                  <a:pt x="178419" y="3302619"/>
                  <a:pt x="356839" y="3304478"/>
                  <a:pt x="512956" y="3289610"/>
                </a:cubicBezTo>
                <a:cubicBezTo>
                  <a:pt x="669073" y="3274742"/>
                  <a:pt x="815897" y="3252439"/>
                  <a:pt x="936702" y="3211551"/>
                </a:cubicBezTo>
                <a:cubicBezTo>
                  <a:pt x="1057507" y="3170663"/>
                  <a:pt x="1129990" y="3124200"/>
                  <a:pt x="1237785" y="3044283"/>
                </a:cubicBezTo>
                <a:cubicBezTo>
                  <a:pt x="1345580" y="2964366"/>
                  <a:pt x="1492405" y="2856571"/>
                  <a:pt x="1583473" y="2732049"/>
                </a:cubicBezTo>
                <a:cubicBezTo>
                  <a:pt x="1674541" y="2607527"/>
                  <a:pt x="1739590" y="2399370"/>
                  <a:pt x="1784195" y="2297151"/>
                </a:cubicBezTo>
                <a:cubicBezTo>
                  <a:pt x="1828800" y="2194931"/>
                  <a:pt x="1823224" y="2220951"/>
                  <a:pt x="1851102" y="2118732"/>
                </a:cubicBezTo>
                <a:cubicBezTo>
                  <a:pt x="1878980" y="2016513"/>
                  <a:pt x="1921726" y="1826941"/>
                  <a:pt x="1951463" y="1683834"/>
                </a:cubicBezTo>
                <a:cubicBezTo>
                  <a:pt x="1981200" y="1540727"/>
                  <a:pt x="2003503" y="1393903"/>
                  <a:pt x="2029522" y="1260088"/>
                </a:cubicBezTo>
                <a:cubicBezTo>
                  <a:pt x="2055542" y="1126273"/>
                  <a:pt x="2075985" y="992458"/>
                  <a:pt x="2107580" y="880946"/>
                </a:cubicBezTo>
                <a:cubicBezTo>
                  <a:pt x="2139175" y="769434"/>
                  <a:pt x="2159619" y="696951"/>
                  <a:pt x="2219092" y="591015"/>
                </a:cubicBezTo>
                <a:cubicBezTo>
                  <a:pt x="2278565" y="485079"/>
                  <a:pt x="2364058" y="334537"/>
                  <a:pt x="2464419" y="245327"/>
                </a:cubicBezTo>
                <a:cubicBezTo>
                  <a:pt x="2564780" y="156117"/>
                  <a:pt x="2704170" y="92927"/>
                  <a:pt x="2821258" y="55756"/>
                </a:cubicBezTo>
                <a:cubicBezTo>
                  <a:pt x="2938346" y="18585"/>
                  <a:pt x="3020121" y="31595"/>
                  <a:pt x="3166946" y="22302"/>
                </a:cubicBezTo>
                <a:cubicBezTo>
                  <a:pt x="3313771" y="13009"/>
                  <a:pt x="3702205" y="0"/>
                  <a:pt x="3702205" y="0"/>
                </a:cubicBezTo>
                <a:lnTo>
                  <a:pt x="3702205" y="0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453106-97AA-06DC-19C6-38CF831C3BCD}"/>
              </a:ext>
            </a:extLst>
          </p:cNvPr>
          <p:cNvCxnSpPr>
            <a:stCxn id="5" idx="7"/>
          </p:cNvCxnSpPr>
          <p:nvPr/>
        </p:nvCxnSpPr>
        <p:spPr>
          <a:xfrm>
            <a:off x="9300117" y="2442117"/>
            <a:ext cx="11151" cy="1655389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63DABC-3383-586F-982A-1866CF6EC488}"/>
              </a:ext>
            </a:extLst>
          </p:cNvPr>
          <p:cNvCxnSpPr/>
          <p:nvPr/>
        </p:nvCxnSpPr>
        <p:spPr>
          <a:xfrm>
            <a:off x="9467385" y="1633087"/>
            <a:ext cx="0" cy="2464419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48E5A8-17A4-EBD6-9924-96CCE27D5839}"/>
              </a:ext>
            </a:extLst>
          </p:cNvPr>
          <p:cNvCxnSpPr>
            <a:cxnSpLocks/>
            <a:stCxn id="5" idx="7"/>
          </p:cNvCxnSpPr>
          <p:nvPr/>
        </p:nvCxnSpPr>
        <p:spPr>
          <a:xfrm>
            <a:off x="9300117" y="2442117"/>
            <a:ext cx="167268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1F3C0F-E241-38F4-C6A9-F42DAE317141}"/>
              </a:ext>
            </a:extLst>
          </p:cNvPr>
          <p:cNvCxnSpPr>
            <a:stCxn id="5" idx="9"/>
          </p:cNvCxnSpPr>
          <p:nvPr/>
        </p:nvCxnSpPr>
        <p:spPr>
          <a:xfrm>
            <a:off x="9456234" y="1639229"/>
            <a:ext cx="11151" cy="8028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60504707-D7A7-6A77-81AF-5507032E28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521" y="4253435"/>
            <a:ext cx="231321" cy="21281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2E3C44C-9C3E-204F-8910-5788B79FA8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2430" y="4271376"/>
            <a:ext cx="231321" cy="2128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8A651F4-1DA2-C850-3F03-DBFAC5DA6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357" y="4130346"/>
            <a:ext cx="1426604" cy="36579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0F3035F-1B03-3121-12C3-F311D474BD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7385" y="4147028"/>
            <a:ext cx="1426604" cy="36579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34F2EE0-FFDC-92F3-B063-59228241D7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5021" y="685196"/>
            <a:ext cx="1143000" cy="635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2D406BD-45ED-18EE-E8DA-7252CD2038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4888" y="1979341"/>
            <a:ext cx="1270000" cy="635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1D2395F-3CEF-BA89-57A1-5B9E13CD01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4407" y="3070705"/>
            <a:ext cx="796424" cy="398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737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D4F0B79-B940-0100-5B5E-79ADC73B4378}"/>
              </a:ext>
            </a:extLst>
          </p:cNvPr>
          <p:cNvCxnSpPr/>
          <p:nvPr/>
        </p:nvCxnSpPr>
        <p:spPr>
          <a:xfrm>
            <a:off x="2587083" y="3429000"/>
            <a:ext cx="75270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9">
            <a:extLst>
              <a:ext uri="{FF2B5EF4-FFF2-40B4-BE49-F238E27FC236}">
                <a16:creationId xmlns:a16="http://schemas.microsoft.com/office/drawing/2014/main" id="{E9006319-608A-D964-7DD5-3E6F41A60E52}"/>
              </a:ext>
            </a:extLst>
          </p:cNvPr>
          <p:cNvSpPr/>
          <p:nvPr/>
        </p:nvSpPr>
        <p:spPr>
          <a:xfrm>
            <a:off x="2988527" y="743354"/>
            <a:ext cx="6746488" cy="2685646"/>
          </a:xfrm>
          <a:custGeom>
            <a:avLst/>
            <a:gdLst>
              <a:gd name="connsiteX0" fmla="*/ 0 w 6746488"/>
              <a:gd name="connsiteY0" fmla="*/ 2685646 h 2685646"/>
              <a:gd name="connsiteX1" fmla="*/ 1070517 w 6746488"/>
              <a:gd name="connsiteY1" fmla="*/ 2518378 h 2685646"/>
              <a:gd name="connsiteX2" fmla="*/ 1773044 w 6746488"/>
              <a:gd name="connsiteY2" fmla="*/ 2050027 h 2685646"/>
              <a:gd name="connsiteX3" fmla="*/ 2196790 w 6746488"/>
              <a:gd name="connsiteY3" fmla="*/ 1358651 h 2685646"/>
              <a:gd name="connsiteX4" fmla="*/ 2553629 w 6746488"/>
              <a:gd name="connsiteY4" fmla="*/ 622671 h 2685646"/>
              <a:gd name="connsiteX5" fmla="*/ 2955073 w 6746488"/>
              <a:gd name="connsiteY5" fmla="*/ 109715 h 2685646"/>
              <a:gd name="connsiteX6" fmla="*/ 3468029 w 6746488"/>
              <a:gd name="connsiteY6" fmla="*/ 65110 h 2685646"/>
              <a:gd name="connsiteX7" fmla="*/ 4014439 w 6746488"/>
              <a:gd name="connsiteY7" fmla="*/ 856846 h 2685646"/>
              <a:gd name="connsiteX8" fmla="*/ 4471639 w 6746488"/>
              <a:gd name="connsiteY8" fmla="*/ 1414407 h 2685646"/>
              <a:gd name="connsiteX9" fmla="*/ 5073805 w 6746488"/>
              <a:gd name="connsiteY9" fmla="*/ 2094632 h 2685646"/>
              <a:gd name="connsiteX10" fmla="*/ 5921298 w 6746488"/>
              <a:gd name="connsiteY10" fmla="*/ 2529529 h 2685646"/>
              <a:gd name="connsiteX11" fmla="*/ 6746488 w 6746488"/>
              <a:gd name="connsiteY11" fmla="*/ 2663344 h 2685646"/>
              <a:gd name="connsiteX12" fmla="*/ 6746488 w 6746488"/>
              <a:gd name="connsiteY12" fmla="*/ 2663344 h 2685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46488" h="2685646">
                <a:moveTo>
                  <a:pt x="0" y="2685646"/>
                </a:moveTo>
                <a:cubicBezTo>
                  <a:pt x="387505" y="2654980"/>
                  <a:pt x="775010" y="2624314"/>
                  <a:pt x="1070517" y="2518378"/>
                </a:cubicBezTo>
                <a:cubicBezTo>
                  <a:pt x="1366024" y="2412442"/>
                  <a:pt x="1585332" y="2243315"/>
                  <a:pt x="1773044" y="2050027"/>
                </a:cubicBezTo>
                <a:cubicBezTo>
                  <a:pt x="1960756" y="1856739"/>
                  <a:pt x="2066693" y="1596544"/>
                  <a:pt x="2196790" y="1358651"/>
                </a:cubicBezTo>
                <a:cubicBezTo>
                  <a:pt x="2326887" y="1120758"/>
                  <a:pt x="2427249" y="830827"/>
                  <a:pt x="2553629" y="622671"/>
                </a:cubicBezTo>
                <a:cubicBezTo>
                  <a:pt x="2680009" y="414515"/>
                  <a:pt x="2802673" y="202642"/>
                  <a:pt x="2955073" y="109715"/>
                </a:cubicBezTo>
                <a:cubicBezTo>
                  <a:pt x="3107473" y="16788"/>
                  <a:pt x="3291468" y="-59412"/>
                  <a:pt x="3468029" y="65110"/>
                </a:cubicBezTo>
                <a:cubicBezTo>
                  <a:pt x="3644590" y="189632"/>
                  <a:pt x="3847171" y="631963"/>
                  <a:pt x="4014439" y="856846"/>
                </a:cubicBezTo>
                <a:cubicBezTo>
                  <a:pt x="4181707" y="1081729"/>
                  <a:pt x="4295078" y="1208109"/>
                  <a:pt x="4471639" y="1414407"/>
                </a:cubicBezTo>
                <a:cubicBezTo>
                  <a:pt x="4648200" y="1620705"/>
                  <a:pt x="4832195" y="1908778"/>
                  <a:pt x="5073805" y="2094632"/>
                </a:cubicBezTo>
                <a:cubicBezTo>
                  <a:pt x="5315415" y="2280486"/>
                  <a:pt x="5642518" y="2434744"/>
                  <a:pt x="5921298" y="2529529"/>
                </a:cubicBezTo>
                <a:cubicBezTo>
                  <a:pt x="6200078" y="2624314"/>
                  <a:pt x="6746488" y="2663344"/>
                  <a:pt x="6746488" y="2663344"/>
                </a:cubicBezTo>
                <a:lnTo>
                  <a:pt x="6746488" y="2663344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AC43DB24-E803-5AB7-E69F-362C26F82B95}"/>
              </a:ext>
            </a:extLst>
          </p:cNvPr>
          <p:cNvSpPr/>
          <p:nvPr/>
        </p:nvSpPr>
        <p:spPr>
          <a:xfrm flipV="1">
            <a:off x="5716815" y="111513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E7AAC9C-44FA-4744-5A1D-E3A0D8914808}"/>
              </a:ext>
            </a:extLst>
          </p:cNvPr>
          <p:cNvSpPr/>
          <p:nvPr/>
        </p:nvSpPr>
        <p:spPr>
          <a:xfrm flipV="1">
            <a:off x="7046183" y="206534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350C73C-A5DF-81FA-C604-ECDBA2B0BA1D}"/>
              </a:ext>
            </a:extLst>
          </p:cNvPr>
          <p:cNvSpPr/>
          <p:nvPr/>
        </p:nvSpPr>
        <p:spPr>
          <a:xfrm flipV="1">
            <a:off x="7921852" y="300034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1F78D40-3C5D-C309-31EB-748D4CD8A9C6}"/>
              </a:ext>
            </a:extLst>
          </p:cNvPr>
          <p:cNvSpPr/>
          <p:nvPr/>
        </p:nvSpPr>
        <p:spPr>
          <a:xfrm flipV="1">
            <a:off x="5367946" y="189825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6F9EAE3-C1A2-F399-6AE4-163510BEE5AD}"/>
              </a:ext>
            </a:extLst>
          </p:cNvPr>
          <p:cNvSpPr/>
          <p:nvPr/>
        </p:nvSpPr>
        <p:spPr>
          <a:xfrm flipV="1">
            <a:off x="7675852" y="318894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25915D6-F501-E496-09FF-526E5F1155C8}"/>
              </a:ext>
            </a:extLst>
          </p:cNvPr>
          <p:cNvSpPr/>
          <p:nvPr/>
        </p:nvSpPr>
        <p:spPr>
          <a:xfrm flipV="1">
            <a:off x="5613990" y="219202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2AC4C3-DB73-A59D-9906-DBF90A308122}"/>
              </a:ext>
            </a:extLst>
          </p:cNvPr>
          <p:cNvSpPr/>
          <p:nvPr/>
        </p:nvSpPr>
        <p:spPr>
          <a:xfrm flipV="1">
            <a:off x="6890479" y="160364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89B4BB2-C09F-EA0C-460E-52F08492A3EB}"/>
              </a:ext>
            </a:extLst>
          </p:cNvPr>
          <p:cNvSpPr/>
          <p:nvPr/>
        </p:nvSpPr>
        <p:spPr>
          <a:xfrm flipV="1">
            <a:off x="6447599" y="96365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C0DD3BB-85DE-9893-A774-488510848826}"/>
              </a:ext>
            </a:extLst>
          </p:cNvPr>
          <p:cNvSpPr/>
          <p:nvPr/>
        </p:nvSpPr>
        <p:spPr>
          <a:xfrm flipV="1">
            <a:off x="6192376" y="112339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26E114A-E41E-92C9-0C8A-D8F52C56C6B1}"/>
              </a:ext>
            </a:extLst>
          </p:cNvPr>
          <p:cNvSpPr/>
          <p:nvPr/>
        </p:nvSpPr>
        <p:spPr>
          <a:xfrm flipV="1">
            <a:off x="5748029" y="253539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66DAFCC-AC56-3606-A2EC-F0F38A4F4D55}"/>
              </a:ext>
            </a:extLst>
          </p:cNvPr>
          <p:cNvSpPr/>
          <p:nvPr/>
        </p:nvSpPr>
        <p:spPr>
          <a:xfrm flipV="1">
            <a:off x="5956430" y="191385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90FC44FC-8EF4-B9BB-8E1A-893E207964C6}"/>
              </a:ext>
            </a:extLst>
          </p:cNvPr>
          <p:cNvSpPr/>
          <p:nvPr/>
        </p:nvSpPr>
        <p:spPr>
          <a:xfrm flipV="1">
            <a:off x="6131783" y="212501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C6EBC70-A03D-658C-6A01-1BD7058FD1DF}"/>
              </a:ext>
            </a:extLst>
          </p:cNvPr>
          <p:cNvSpPr/>
          <p:nvPr/>
        </p:nvSpPr>
        <p:spPr>
          <a:xfrm flipV="1">
            <a:off x="6590819" y="256844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C8B4032-FFC1-0F41-5F70-606676FACF5C}"/>
              </a:ext>
            </a:extLst>
          </p:cNvPr>
          <p:cNvSpPr/>
          <p:nvPr/>
        </p:nvSpPr>
        <p:spPr>
          <a:xfrm flipV="1">
            <a:off x="6429239" y="201025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498E268-A19D-C050-82E2-F498C7979C92}"/>
              </a:ext>
            </a:extLst>
          </p:cNvPr>
          <p:cNvSpPr/>
          <p:nvPr/>
        </p:nvSpPr>
        <p:spPr>
          <a:xfrm flipV="1">
            <a:off x="6308053" y="178808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197B02F8-05B5-980D-98E6-17D9589BA960}"/>
              </a:ext>
            </a:extLst>
          </p:cNvPr>
          <p:cNvSpPr/>
          <p:nvPr/>
        </p:nvSpPr>
        <p:spPr>
          <a:xfrm flipV="1">
            <a:off x="6994771" y="246378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9AE9AC9-ECBF-52F2-A480-D81D2A06A5A1}"/>
              </a:ext>
            </a:extLst>
          </p:cNvPr>
          <p:cNvSpPr/>
          <p:nvPr/>
        </p:nvSpPr>
        <p:spPr>
          <a:xfrm flipV="1">
            <a:off x="5400079" y="254181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ABF31DD-E27F-B819-74FB-4B32ADC87268}"/>
              </a:ext>
            </a:extLst>
          </p:cNvPr>
          <p:cNvSpPr/>
          <p:nvPr/>
        </p:nvSpPr>
        <p:spPr>
          <a:xfrm flipV="1">
            <a:off x="6176853" y="88765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1E6584A-1875-9F16-43A1-41D2939BF2C9}"/>
              </a:ext>
            </a:extLst>
          </p:cNvPr>
          <p:cNvSpPr/>
          <p:nvPr/>
        </p:nvSpPr>
        <p:spPr>
          <a:xfrm flipV="1">
            <a:off x="7216945" y="258313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BA3E3EF-3F4B-5A99-A3D7-2A1912963C03}"/>
              </a:ext>
            </a:extLst>
          </p:cNvPr>
          <p:cNvSpPr/>
          <p:nvPr/>
        </p:nvSpPr>
        <p:spPr>
          <a:xfrm flipV="1">
            <a:off x="5600219" y="271717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88E71F9-F543-7153-AD08-4171865CBC92}"/>
              </a:ext>
            </a:extLst>
          </p:cNvPr>
          <p:cNvSpPr/>
          <p:nvPr/>
        </p:nvSpPr>
        <p:spPr>
          <a:xfrm flipV="1">
            <a:off x="6873585" y="275205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2A5AC37-2000-8FF3-ACF7-0985E724E153}"/>
              </a:ext>
            </a:extLst>
          </p:cNvPr>
          <p:cNvSpPr/>
          <p:nvPr/>
        </p:nvSpPr>
        <p:spPr>
          <a:xfrm flipV="1">
            <a:off x="6721185" y="229944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5060CA21-604B-DD63-3C10-EFD74CC79EE7}"/>
              </a:ext>
            </a:extLst>
          </p:cNvPr>
          <p:cNvSpPr/>
          <p:nvPr/>
        </p:nvSpPr>
        <p:spPr>
          <a:xfrm flipV="1">
            <a:off x="5967448" y="162650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4F2D1A6-3AFD-FB76-3574-F53A37AFC257}"/>
              </a:ext>
            </a:extLst>
          </p:cNvPr>
          <p:cNvSpPr/>
          <p:nvPr/>
        </p:nvSpPr>
        <p:spPr>
          <a:xfrm flipV="1">
            <a:off x="6192376" y="154020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265F876-EB7B-E8DB-DFB8-B1FB0FCBCA83}"/>
              </a:ext>
            </a:extLst>
          </p:cNvPr>
          <p:cNvSpPr/>
          <p:nvPr/>
        </p:nvSpPr>
        <p:spPr>
          <a:xfrm flipV="1">
            <a:off x="6225426" y="264556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194F68D8-8B4D-D8AE-5BC3-982059986064}"/>
              </a:ext>
            </a:extLst>
          </p:cNvPr>
          <p:cNvSpPr/>
          <p:nvPr/>
        </p:nvSpPr>
        <p:spPr>
          <a:xfrm flipV="1">
            <a:off x="8123015" y="317244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93AD0DCD-FB1F-50A1-83ED-F20A1A996AEA}"/>
              </a:ext>
            </a:extLst>
          </p:cNvPr>
          <p:cNvSpPr/>
          <p:nvPr/>
        </p:nvSpPr>
        <p:spPr>
          <a:xfrm flipV="1">
            <a:off x="6550425" y="168158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38B9F136-295A-10EF-A238-E8939F631672}"/>
              </a:ext>
            </a:extLst>
          </p:cNvPr>
          <p:cNvSpPr/>
          <p:nvPr/>
        </p:nvSpPr>
        <p:spPr>
          <a:xfrm flipV="1">
            <a:off x="6759744" y="136576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A0BE08CE-1885-2B31-3D9B-6ED69818120D}"/>
              </a:ext>
            </a:extLst>
          </p:cNvPr>
          <p:cNvSpPr/>
          <p:nvPr/>
        </p:nvSpPr>
        <p:spPr>
          <a:xfrm flipV="1">
            <a:off x="7538206" y="297610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B70CC57-8978-F452-C10C-BEDB54511173}"/>
              </a:ext>
            </a:extLst>
          </p:cNvPr>
          <p:cNvSpPr/>
          <p:nvPr/>
        </p:nvSpPr>
        <p:spPr>
          <a:xfrm flipV="1">
            <a:off x="5927052" y="100496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285BB2CD-DA71-2E04-4BCF-924F6107ADA1}"/>
              </a:ext>
            </a:extLst>
          </p:cNvPr>
          <p:cNvSpPr/>
          <p:nvPr/>
        </p:nvSpPr>
        <p:spPr>
          <a:xfrm flipV="1">
            <a:off x="5613990" y="149613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14416AC9-7B07-E399-F705-ED0A9DA5A13C}"/>
              </a:ext>
            </a:extLst>
          </p:cNvPr>
          <p:cNvSpPr/>
          <p:nvPr/>
        </p:nvSpPr>
        <p:spPr>
          <a:xfrm flipV="1">
            <a:off x="6779942" y="184316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CFFD5A5E-0D0B-B720-AE86-6904747D6813}"/>
              </a:ext>
            </a:extLst>
          </p:cNvPr>
          <p:cNvSpPr/>
          <p:nvPr/>
        </p:nvSpPr>
        <p:spPr>
          <a:xfrm flipV="1">
            <a:off x="5290828" y="224893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044203B-B002-5EE3-8FFC-9133B8A28842}"/>
              </a:ext>
            </a:extLst>
          </p:cNvPr>
          <p:cNvSpPr/>
          <p:nvPr/>
        </p:nvSpPr>
        <p:spPr>
          <a:xfrm flipV="1">
            <a:off x="6368645" y="235269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70CEE7BD-80AB-CA5D-6D7D-1F32E897C080}"/>
              </a:ext>
            </a:extLst>
          </p:cNvPr>
          <p:cNvSpPr/>
          <p:nvPr/>
        </p:nvSpPr>
        <p:spPr>
          <a:xfrm flipV="1">
            <a:off x="5984891" y="24087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C5B713-235E-BD39-C5AA-2276E2DA5388}"/>
              </a:ext>
            </a:extLst>
          </p:cNvPr>
          <p:cNvSpPr/>
          <p:nvPr/>
        </p:nvSpPr>
        <p:spPr>
          <a:xfrm flipV="1">
            <a:off x="5687436" y="187620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FA2B4657-BE13-A606-6350-62C7860C5952}"/>
              </a:ext>
            </a:extLst>
          </p:cNvPr>
          <p:cNvSpPr/>
          <p:nvPr/>
        </p:nvSpPr>
        <p:spPr>
          <a:xfrm flipV="1">
            <a:off x="6429239" y="131252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1C943D4-31EE-D5B0-6E94-77A53E3ECB13}"/>
              </a:ext>
            </a:extLst>
          </p:cNvPr>
          <p:cNvSpPr/>
          <p:nvPr/>
        </p:nvSpPr>
        <p:spPr>
          <a:xfrm flipV="1">
            <a:off x="5994989" y="137265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F726F655-B22E-D7BE-F0F2-90C1E1E899B9}"/>
              </a:ext>
            </a:extLst>
          </p:cNvPr>
          <p:cNvSpPr/>
          <p:nvPr/>
        </p:nvSpPr>
        <p:spPr>
          <a:xfrm flipV="1">
            <a:off x="8753700" y="329443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F46060F2-5CB3-6812-937A-FA9E0165F34C}"/>
              </a:ext>
            </a:extLst>
          </p:cNvPr>
          <p:cNvSpPr/>
          <p:nvPr/>
        </p:nvSpPr>
        <p:spPr>
          <a:xfrm flipV="1">
            <a:off x="4977400" y="298525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B1E05629-3424-FDE8-887B-08629446C343}"/>
              </a:ext>
            </a:extLst>
          </p:cNvPr>
          <p:cNvSpPr/>
          <p:nvPr/>
        </p:nvSpPr>
        <p:spPr>
          <a:xfrm flipV="1">
            <a:off x="3350575" y="339838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1D4F404E-ADBC-ADC1-C5F9-DAB31133F104}"/>
              </a:ext>
            </a:extLst>
          </p:cNvPr>
          <p:cNvSpPr/>
          <p:nvPr/>
        </p:nvSpPr>
        <p:spPr>
          <a:xfrm flipV="1">
            <a:off x="7675852" y="260297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55B3A169-C5ED-F510-0FEE-C05AD3BC1BF3}"/>
              </a:ext>
            </a:extLst>
          </p:cNvPr>
          <p:cNvSpPr/>
          <p:nvPr/>
        </p:nvSpPr>
        <p:spPr>
          <a:xfrm flipV="1">
            <a:off x="6013167" y="281449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AAD03D3D-F658-79C0-CAF1-A9CC816240A8}"/>
              </a:ext>
            </a:extLst>
          </p:cNvPr>
          <p:cNvSpPr/>
          <p:nvPr/>
        </p:nvSpPr>
        <p:spPr>
          <a:xfrm flipV="1">
            <a:off x="8403820" y="330072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3039588D-0981-4806-686A-AED129E4FAED}"/>
              </a:ext>
            </a:extLst>
          </p:cNvPr>
          <p:cNvSpPr/>
          <p:nvPr/>
        </p:nvSpPr>
        <p:spPr>
          <a:xfrm flipV="1">
            <a:off x="9140859" y="334862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C014EF74-8D55-3AD0-525B-BA325C38DFCA}"/>
              </a:ext>
            </a:extLst>
          </p:cNvPr>
          <p:cNvSpPr/>
          <p:nvPr/>
        </p:nvSpPr>
        <p:spPr>
          <a:xfrm flipV="1">
            <a:off x="4041881" y="332576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10CE82AA-094B-E5C4-B35B-E706663BA1E1}"/>
              </a:ext>
            </a:extLst>
          </p:cNvPr>
          <p:cNvSpPr/>
          <p:nvPr/>
        </p:nvSpPr>
        <p:spPr>
          <a:xfrm flipV="1">
            <a:off x="4290682" y="328821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63CEBE28-87E1-E0B9-C4C8-009865A87076}"/>
              </a:ext>
            </a:extLst>
          </p:cNvPr>
          <p:cNvSpPr/>
          <p:nvPr/>
        </p:nvSpPr>
        <p:spPr>
          <a:xfrm flipV="1">
            <a:off x="7482819" y="270419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C4D1F6D6-E426-A75A-C8FD-B628D43C3C1C}"/>
              </a:ext>
            </a:extLst>
          </p:cNvPr>
          <p:cNvSpPr/>
          <p:nvPr/>
        </p:nvSpPr>
        <p:spPr>
          <a:xfrm flipV="1">
            <a:off x="5867898" y="22012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9DA7FDE2-3261-2ACF-AE2C-01566D62B882}"/>
              </a:ext>
            </a:extLst>
          </p:cNvPr>
          <p:cNvSpPr/>
          <p:nvPr/>
        </p:nvSpPr>
        <p:spPr>
          <a:xfrm flipV="1">
            <a:off x="5190487" y="307347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381B20A4-E4A0-935F-06B1-6793EDEBC381}"/>
              </a:ext>
            </a:extLst>
          </p:cNvPr>
          <p:cNvSpPr/>
          <p:nvPr/>
        </p:nvSpPr>
        <p:spPr>
          <a:xfrm flipV="1">
            <a:off x="5150914" y="330290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A1487293-0202-5FA6-9FA2-9CB95162B212}"/>
              </a:ext>
            </a:extLst>
          </p:cNvPr>
          <p:cNvSpPr/>
          <p:nvPr/>
        </p:nvSpPr>
        <p:spPr>
          <a:xfrm flipV="1">
            <a:off x="4533054" y="318171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20B04EC1-AB2D-BC6E-3D35-7F0721BA4399}"/>
              </a:ext>
            </a:extLst>
          </p:cNvPr>
          <p:cNvSpPr/>
          <p:nvPr/>
        </p:nvSpPr>
        <p:spPr>
          <a:xfrm flipV="1">
            <a:off x="4742373" y="28659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0E3B85A1-5C4E-F53F-C751-B57EC74C95D2}"/>
              </a:ext>
            </a:extLst>
          </p:cNvPr>
          <p:cNvSpPr/>
          <p:nvPr/>
        </p:nvSpPr>
        <p:spPr>
          <a:xfrm flipV="1">
            <a:off x="5127963" y="261526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4A8545DA-FE9A-18B8-CB93-B4D3B2857F61}"/>
              </a:ext>
            </a:extLst>
          </p:cNvPr>
          <p:cNvSpPr/>
          <p:nvPr/>
        </p:nvSpPr>
        <p:spPr>
          <a:xfrm flipV="1">
            <a:off x="7882274" y="331950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82F972B0-4B0E-9058-F9E3-76F35E335E77}"/>
              </a:ext>
            </a:extLst>
          </p:cNvPr>
          <p:cNvSpPr/>
          <p:nvPr/>
        </p:nvSpPr>
        <p:spPr>
          <a:xfrm flipV="1">
            <a:off x="5290828" y="281612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EBDA7620-00C3-28E3-7287-4D16F409AA37}"/>
              </a:ext>
            </a:extLst>
          </p:cNvPr>
          <p:cNvSpPr/>
          <p:nvPr/>
        </p:nvSpPr>
        <p:spPr>
          <a:xfrm flipV="1">
            <a:off x="4762571" y="334329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9B92E65F-A277-CE25-1D6C-26FC0E6FC138}"/>
              </a:ext>
            </a:extLst>
          </p:cNvPr>
          <p:cNvSpPr/>
          <p:nvPr/>
        </p:nvSpPr>
        <p:spPr>
          <a:xfrm flipV="1">
            <a:off x="3670065" y="337634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202EBFB8-289D-4DEA-2018-5B08905E8C17}"/>
              </a:ext>
            </a:extLst>
          </p:cNvPr>
          <p:cNvSpPr/>
          <p:nvPr/>
        </p:nvSpPr>
        <p:spPr>
          <a:xfrm flipV="1">
            <a:off x="6541085" y="223276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42B1D17A-F382-D732-5AEA-0DDA6379A83C}"/>
              </a:ext>
            </a:extLst>
          </p:cNvPr>
          <p:cNvSpPr/>
          <p:nvPr/>
        </p:nvSpPr>
        <p:spPr>
          <a:xfrm flipV="1">
            <a:off x="6813851" y="215832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C7CC005B-84C7-4F73-C320-91A5C7F21146}"/>
              </a:ext>
            </a:extLst>
          </p:cNvPr>
          <p:cNvSpPr/>
          <p:nvPr/>
        </p:nvSpPr>
        <p:spPr>
          <a:xfrm flipV="1">
            <a:off x="7169758" y="286222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B80A8562-06EC-6974-6CD6-6E5274F9FCD1}"/>
              </a:ext>
            </a:extLst>
          </p:cNvPr>
          <p:cNvSpPr/>
          <p:nvPr/>
        </p:nvSpPr>
        <p:spPr>
          <a:xfrm flipV="1">
            <a:off x="5737565" y="298891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80F8B9DA-9393-EE0B-B941-D540A9A24E18}"/>
              </a:ext>
            </a:extLst>
          </p:cNvPr>
          <p:cNvSpPr/>
          <p:nvPr/>
        </p:nvSpPr>
        <p:spPr>
          <a:xfrm flipV="1">
            <a:off x="5871604" y="333228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7F4DAD0B-8A9D-6D0F-F7DF-A3FFA44411FF}"/>
              </a:ext>
            </a:extLst>
          </p:cNvPr>
          <p:cNvSpPr/>
          <p:nvPr/>
        </p:nvSpPr>
        <p:spPr>
          <a:xfrm flipV="1">
            <a:off x="6255358" y="292190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46019728-D748-5FE6-4EE0-B2173A58A77D}"/>
              </a:ext>
            </a:extLst>
          </p:cNvPr>
          <p:cNvSpPr/>
          <p:nvPr/>
        </p:nvSpPr>
        <p:spPr>
          <a:xfrm flipV="1">
            <a:off x="6714394" y="336533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42DFFCEF-DC02-37AB-AAFA-8002E1360D33}"/>
              </a:ext>
            </a:extLst>
          </p:cNvPr>
          <p:cNvSpPr/>
          <p:nvPr/>
        </p:nvSpPr>
        <p:spPr>
          <a:xfrm flipV="1">
            <a:off x="6552814" y="280714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C6E67EB3-4614-7532-7262-9516FCF9EF8B}"/>
              </a:ext>
            </a:extLst>
          </p:cNvPr>
          <p:cNvSpPr/>
          <p:nvPr/>
        </p:nvSpPr>
        <p:spPr>
          <a:xfrm flipV="1">
            <a:off x="7118346" y="326067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D1366979-CF71-28B1-48B3-CB36273E1020}"/>
              </a:ext>
            </a:extLst>
          </p:cNvPr>
          <p:cNvSpPr/>
          <p:nvPr/>
        </p:nvSpPr>
        <p:spPr>
          <a:xfrm flipV="1">
            <a:off x="5523654" y="333870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34E16A7E-EF05-AA7B-6CDC-0530C48E9D7C}"/>
              </a:ext>
            </a:extLst>
          </p:cNvPr>
          <p:cNvSpPr/>
          <p:nvPr/>
        </p:nvSpPr>
        <p:spPr>
          <a:xfrm flipV="1">
            <a:off x="7340520" y="338002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6617D588-0166-2C43-D14B-CB983AEA4FD2}"/>
              </a:ext>
            </a:extLst>
          </p:cNvPr>
          <p:cNvSpPr/>
          <p:nvPr/>
        </p:nvSpPr>
        <p:spPr>
          <a:xfrm flipV="1">
            <a:off x="7298314" y="309989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179B519E-77A1-66C7-D0FA-61B371917F8A}"/>
              </a:ext>
            </a:extLst>
          </p:cNvPr>
          <p:cNvSpPr/>
          <p:nvPr/>
        </p:nvSpPr>
        <p:spPr>
          <a:xfrm flipV="1">
            <a:off x="7298314" y="232230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726955D1-520E-543B-802C-4553E7EBA50E}"/>
              </a:ext>
            </a:extLst>
          </p:cNvPr>
          <p:cNvSpPr/>
          <p:nvPr/>
        </p:nvSpPr>
        <p:spPr>
          <a:xfrm flipV="1">
            <a:off x="6844760" y="309633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716B5A12-1C14-FDB4-57A6-D070218B671A}"/>
              </a:ext>
            </a:extLst>
          </p:cNvPr>
          <p:cNvSpPr/>
          <p:nvPr/>
        </p:nvSpPr>
        <p:spPr>
          <a:xfrm flipV="1">
            <a:off x="6361771" y="329639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8646E411-E59D-A995-DB07-271AAC6FCC4F}"/>
              </a:ext>
            </a:extLst>
          </p:cNvPr>
          <p:cNvSpPr/>
          <p:nvPr/>
        </p:nvSpPr>
        <p:spPr>
          <a:xfrm flipV="1">
            <a:off x="5414403" y="304582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B14D5EF6-21D0-81ED-4C98-1A4A9A0A0263}"/>
              </a:ext>
            </a:extLst>
          </p:cNvPr>
          <p:cNvSpPr/>
          <p:nvPr/>
        </p:nvSpPr>
        <p:spPr>
          <a:xfrm flipV="1">
            <a:off x="6492220" y="314958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0D8A688C-8F32-E036-1DF9-BBF25AD7D133}"/>
              </a:ext>
            </a:extLst>
          </p:cNvPr>
          <p:cNvSpPr/>
          <p:nvPr/>
        </p:nvSpPr>
        <p:spPr>
          <a:xfrm flipV="1">
            <a:off x="6108466" y="320558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Freeform 133">
            <a:extLst>
              <a:ext uri="{FF2B5EF4-FFF2-40B4-BE49-F238E27FC236}">
                <a16:creationId xmlns:a16="http://schemas.microsoft.com/office/drawing/2014/main" id="{B1B74013-31D2-3627-E5B4-6182A21EEA65}"/>
              </a:ext>
            </a:extLst>
          </p:cNvPr>
          <p:cNvSpPr/>
          <p:nvPr/>
        </p:nvSpPr>
        <p:spPr>
          <a:xfrm>
            <a:off x="3213560" y="3827214"/>
            <a:ext cx="6746488" cy="2685646"/>
          </a:xfrm>
          <a:custGeom>
            <a:avLst/>
            <a:gdLst>
              <a:gd name="connsiteX0" fmla="*/ 0 w 6746488"/>
              <a:gd name="connsiteY0" fmla="*/ 2685646 h 2685646"/>
              <a:gd name="connsiteX1" fmla="*/ 1070517 w 6746488"/>
              <a:gd name="connsiteY1" fmla="*/ 2518378 h 2685646"/>
              <a:gd name="connsiteX2" fmla="*/ 1773044 w 6746488"/>
              <a:gd name="connsiteY2" fmla="*/ 2050027 h 2685646"/>
              <a:gd name="connsiteX3" fmla="*/ 2196790 w 6746488"/>
              <a:gd name="connsiteY3" fmla="*/ 1358651 h 2685646"/>
              <a:gd name="connsiteX4" fmla="*/ 2553629 w 6746488"/>
              <a:gd name="connsiteY4" fmla="*/ 622671 h 2685646"/>
              <a:gd name="connsiteX5" fmla="*/ 2955073 w 6746488"/>
              <a:gd name="connsiteY5" fmla="*/ 109715 h 2685646"/>
              <a:gd name="connsiteX6" fmla="*/ 3468029 w 6746488"/>
              <a:gd name="connsiteY6" fmla="*/ 65110 h 2685646"/>
              <a:gd name="connsiteX7" fmla="*/ 4014439 w 6746488"/>
              <a:gd name="connsiteY7" fmla="*/ 856846 h 2685646"/>
              <a:gd name="connsiteX8" fmla="*/ 4471639 w 6746488"/>
              <a:gd name="connsiteY8" fmla="*/ 1414407 h 2685646"/>
              <a:gd name="connsiteX9" fmla="*/ 5073805 w 6746488"/>
              <a:gd name="connsiteY9" fmla="*/ 2094632 h 2685646"/>
              <a:gd name="connsiteX10" fmla="*/ 5921298 w 6746488"/>
              <a:gd name="connsiteY10" fmla="*/ 2529529 h 2685646"/>
              <a:gd name="connsiteX11" fmla="*/ 6746488 w 6746488"/>
              <a:gd name="connsiteY11" fmla="*/ 2663344 h 2685646"/>
              <a:gd name="connsiteX12" fmla="*/ 6746488 w 6746488"/>
              <a:gd name="connsiteY12" fmla="*/ 2663344 h 2685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46488" h="2685646">
                <a:moveTo>
                  <a:pt x="0" y="2685646"/>
                </a:moveTo>
                <a:cubicBezTo>
                  <a:pt x="387505" y="2654980"/>
                  <a:pt x="775010" y="2624314"/>
                  <a:pt x="1070517" y="2518378"/>
                </a:cubicBezTo>
                <a:cubicBezTo>
                  <a:pt x="1366024" y="2412442"/>
                  <a:pt x="1585332" y="2243315"/>
                  <a:pt x="1773044" y="2050027"/>
                </a:cubicBezTo>
                <a:cubicBezTo>
                  <a:pt x="1960756" y="1856739"/>
                  <a:pt x="2066693" y="1596544"/>
                  <a:pt x="2196790" y="1358651"/>
                </a:cubicBezTo>
                <a:cubicBezTo>
                  <a:pt x="2326887" y="1120758"/>
                  <a:pt x="2427249" y="830827"/>
                  <a:pt x="2553629" y="622671"/>
                </a:cubicBezTo>
                <a:cubicBezTo>
                  <a:pt x="2680009" y="414515"/>
                  <a:pt x="2802673" y="202642"/>
                  <a:pt x="2955073" y="109715"/>
                </a:cubicBezTo>
                <a:cubicBezTo>
                  <a:pt x="3107473" y="16788"/>
                  <a:pt x="3291468" y="-59412"/>
                  <a:pt x="3468029" y="65110"/>
                </a:cubicBezTo>
                <a:cubicBezTo>
                  <a:pt x="3644590" y="189632"/>
                  <a:pt x="3847171" y="631963"/>
                  <a:pt x="4014439" y="856846"/>
                </a:cubicBezTo>
                <a:cubicBezTo>
                  <a:pt x="4181707" y="1081729"/>
                  <a:pt x="4295078" y="1208109"/>
                  <a:pt x="4471639" y="1414407"/>
                </a:cubicBezTo>
                <a:cubicBezTo>
                  <a:pt x="4648200" y="1620705"/>
                  <a:pt x="4832195" y="1908778"/>
                  <a:pt x="5073805" y="2094632"/>
                </a:cubicBezTo>
                <a:cubicBezTo>
                  <a:pt x="5315415" y="2280486"/>
                  <a:pt x="5642518" y="2434744"/>
                  <a:pt x="5921298" y="2529529"/>
                </a:cubicBezTo>
                <a:cubicBezTo>
                  <a:pt x="6200078" y="2624314"/>
                  <a:pt x="6746488" y="2663344"/>
                  <a:pt x="6746488" y="2663344"/>
                </a:cubicBezTo>
                <a:lnTo>
                  <a:pt x="6746488" y="2663344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E05F531B-85E0-88F9-4D57-1F41C97E8B2D}"/>
              </a:ext>
            </a:extLst>
          </p:cNvPr>
          <p:cNvCxnSpPr/>
          <p:nvPr/>
        </p:nvCxnSpPr>
        <p:spPr>
          <a:xfrm>
            <a:off x="3037890" y="6520294"/>
            <a:ext cx="75270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Oval 156">
            <a:extLst>
              <a:ext uri="{FF2B5EF4-FFF2-40B4-BE49-F238E27FC236}">
                <a16:creationId xmlns:a16="http://schemas.microsoft.com/office/drawing/2014/main" id="{68A7C1CC-4F0A-4366-1DDC-4C337D9F7E01}"/>
              </a:ext>
            </a:extLst>
          </p:cNvPr>
          <p:cNvSpPr/>
          <p:nvPr/>
        </p:nvSpPr>
        <p:spPr>
          <a:xfrm flipV="1">
            <a:off x="6844760" y="6481489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08385420-1B6A-0642-CD37-E4A3995B1673}"/>
              </a:ext>
            </a:extLst>
          </p:cNvPr>
          <p:cNvSpPr/>
          <p:nvPr/>
        </p:nvSpPr>
        <p:spPr>
          <a:xfrm flipV="1">
            <a:off x="6316052" y="6458629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13BD23D6-5800-83C4-C1F1-4AF9CC568444}"/>
              </a:ext>
            </a:extLst>
          </p:cNvPr>
          <p:cNvSpPr/>
          <p:nvPr/>
        </p:nvSpPr>
        <p:spPr>
          <a:xfrm flipV="1">
            <a:off x="5144768" y="6457828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B19BD879-8033-0B55-2786-F1FCB4A6C9CB}"/>
              </a:ext>
            </a:extLst>
          </p:cNvPr>
          <p:cNvSpPr/>
          <p:nvPr/>
        </p:nvSpPr>
        <p:spPr>
          <a:xfrm flipV="1">
            <a:off x="4421789" y="6484676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2ED2939D-F3E7-496F-3539-81FB66F1F322}"/>
              </a:ext>
            </a:extLst>
          </p:cNvPr>
          <p:cNvSpPr/>
          <p:nvPr/>
        </p:nvSpPr>
        <p:spPr>
          <a:xfrm flipV="1">
            <a:off x="9806148" y="647012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66D7BA6A-944F-CBDE-7481-8FCAB768C6CA}"/>
              </a:ext>
            </a:extLst>
          </p:cNvPr>
          <p:cNvSpPr/>
          <p:nvPr/>
        </p:nvSpPr>
        <p:spPr>
          <a:xfrm flipV="1">
            <a:off x="6982009" y="6469630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C568D633-46F1-077C-860B-BF1623755386}"/>
              </a:ext>
            </a:extLst>
          </p:cNvPr>
          <p:cNvSpPr/>
          <p:nvPr/>
        </p:nvSpPr>
        <p:spPr>
          <a:xfrm flipV="1">
            <a:off x="7477328" y="6457828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61CC9D58-53D9-9C10-C15C-8F72744005A7}"/>
              </a:ext>
            </a:extLst>
          </p:cNvPr>
          <p:cNvSpPr/>
          <p:nvPr/>
        </p:nvSpPr>
        <p:spPr>
          <a:xfrm flipV="1">
            <a:off x="8365075" y="6448469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EB885AE5-AD23-7B5B-2659-46D07C49A482}"/>
              </a:ext>
            </a:extLst>
          </p:cNvPr>
          <p:cNvSpPr/>
          <p:nvPr/>
        </p:nvSpPr>
        <p:spPr>
          <a:xfrm flipV="1">
            <a:off x="6701837" y="6477773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A7262EC2-E3CC-46C2-1D76-E7F6310F54FC}"/>
              </a:ext>
            </a:extLst>
          </p:cNvPr>
          <p:cNvSpPr/>
          <p:nvPr/>
        </p:nvSpPr>
        <p:spPr>
          <a:xfrm flipV="1">
            <a:off x="6636538" y="6482292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4AC97568-8358-FE21-74C5-7D6F590D48B2}"/>
              </a:ext>
            </a:extLst>
          </p:cNvPr>
          <p:cNvSpPr/>
          <p:nvPr/>
        </p:nvSpPr>
        <p:spPr>
          <a:xfrm flipV="1">
            <a:off x="6447598" y="6465951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6DC7674F-A96F-E764-57C6-5D5C915606F6}"/>
              </a:ext>
            </a:extLst>
          </p:cNvPr>
          <p:cNvSpPr/>
          <p:nvPr/>
        </p:nvSpPr>
        <p:spPr>
          <a:xfrm flipV="1">
            <a:off x="6550425" y="6474055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D4608EE2-F794-7F87-D6B7-0317D25247AA}"/>
              </a:ext>
            </a:extLst>
          </p:cNvPr>
          <p:cNvSpPr/>
          <p:nvPr/>
        </p:nvSpPr>
        <p:spPr>
          <a:xfrm flipV="1">
            <a:off x="9031032" y="6446516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AC3393C6-55A7-3973-FD3B-75C4E5CBD9CD}"/>
              </a:ext>
            </a:extLst>
          </p:cNvPr>
          <p:cNvSpPr/>
          <p:nvPr/>
        </p:nvSpPr>
        <p:spPr>
          <a:xfrm flipV="1">
            <a:off x="6778458" y="6465952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5530333A-95D5-5121-6690-D117F6D3D558}"/>
              </a:ext>
            </a:extLst>
          </p:cNvPr>
          <p:cNvSpPr/>
          <p:nvPr/>
        </p:nvSpPr>
        <p:spPr>
          <a:xfrm flipV="1">
            <a:off x="3438541" y="6488810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>
            <a:extLst>
              <a:ext uri="{FF2B5EF4-FFF2-40B4-BE49-F238E27FC236}">
                <a16:creationId xmlns:a16="http://schemas.microsoft.com/office/drawing/2014/main" id="{1B6EE00F-C566-962C-EAD0-912D88DE8C41}"/>
              </a:ext>
            </a:extLst>
          </p:cNvPr>
          <p:cNvSpPr/>
          <p:nvPr/>
        </p:nvSpPr>
        <p:spPr>
          <a:xfrm flipV="1">
            <a:off x="5623078" y="6451195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B92E3087-3284-45C9-8165-1582834F7001}"/>
              </a:ext>
            </a:extLst>
          </p:cNvPr>
          <p:cNvSpPr/>
          <p:nvPr/>
        </p:nvSpPr>
        <p:spPr>
          <a:xfrm flipV="1">
            <a:off x="6153993" y="6455649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ECA06D68-5C1E-E6CE-5FC5-0F27E1A24325}"/>
              </a:ext>
            </a:extLst>
          </p:cNvPr>
          <p:cNvSpPr/>
          <p:nvPr/>
        </p:nvSpPr>
        <p:spPr>
          <a:xfrm flipV="1">
            <a:off x="5942844" y="6482611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64C0C3DC-E774-9A67-6D06-18EC0FDA2E15}"/>
              </a:ext>
            </a:extLst>
          </p:cNvPr>
          <p:cNvSpPr/>
          <p:nvPr/>
        </p:nvSpPr>
        <p:spPr>
          <a:xfrm flipV="1">
            <a:off x="7193915" y="6456090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5C18AEAF-761B-B27C-79E6-62903BE4D4B0}"/>
              </a:ext>
            </a:extLst>
          </p:cNvPr>
          <p:cNvSpPr/>
          <p:nvPr/>
        </p:nvSpPr>
        <p:spPr>
          <a:xfrm flipV="1">
            <a:off x="7845871" y="6488809"/>
            <a:ext cx="62020" cy="616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4" name="Picture 193">
            <a:extLst>
              <a:ext uri="{FF2B5EF4-FFF2-40B4-BE49-F238E27FC236}">
                <a16:creationId xmlns:a16="http://schemas.microsoft.com/office/drawing/2014/main" id="{13E76141-7194-212F-3619-79EA39C6D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7386" y="23639"/>
            <a:ext cx="1143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774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DAEF8646-F9AE-F368-0752-1BDB99E42AB8}"/>
              </a:ext>
            </a:extLst>
          </p:cNvPr>
          <p:cNvSpPr/>
          <p:nvPr/>
        </p:nvSpPr>
        <p:spPr>
          <a:xfrm>
            <a:off x="4711625" y="1721546"/>
            <a:ext cx="234175" cy="2699346"/>
          </a:xfrm>
          <a:custGeom>
            <a:avLst/>
            <a:gdLst>
              <a:gd name="connsiteX0" fmla="*/ 67177 w 234175"/>
              <a:gd name="connsiteY0" fmla="*/ 570 h 2699346"/>
              <a:gd name="connsiteX1" fmla="*/ 186987 w 234175"/>
              <a:gd name="connsiteY1" fmla="*/ 39447 h 2699346"/>
              <a:gd name="connsiteX2" fmla="*/ 234175 w 234175"/>
              <a:gd name="connsiteY2" fmla="*/ 77308 h 2699346"/>
              <a:gd name="connsiteX3" fmla="*/ 234175 w 234175"/>
              <a:gd name="connsiteY3" fmla="*/ 2698925 h 2699346"/>
              <a:gd name="connsiteX4" fmla="*/ 0 w 234175"/>
              <a:gd name="connsiteY4" fmla="*/ 2699346 h 2699346"/>
              <a:gd name="connsiteX5" fmla="*/ 0 w 234175"/>
              <a:gd name="connsiteY5" fmla="*/ 4825 h 2699346"/>
              <a:gd name="connsiteX6" fmla="*/ 5965 w 234175"/>
              <a:gd name="connsiteY6" fmla="*/ 3347 h 2699346"/>
              <a:gd name="connsiteX7" fmla="*/ 67177 w 234175"/>
              <a:gd name="connsiteY7" fmla="*/ 570 h 2699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4175" h="2699346">
                <a:moveTo>
                  <a:pt x="67177" y="570"/>
                </a:moveTo>
                <a:cubicBezTo>
                  <a:pt x="107912" y="3235"/>
                  <a:pt x="148285" y="15351"/>
                  <a:pt x="186987" y="39447"/>
                </a:cubicBezTo>
                <a:lnTo>
                  <a:pt x="234175" y="77308"/>
                </a:lnTo>
                <a:lnTo>
                  <a:pt x="234175" y="2698925"/>
                </a:lnTo>
                <a:lnTo>
                  <a:pt x="0" y="2699346"/>
                </a:lnTo>
                <a:lnTo>
                  <a:pt x="0" y="4825"/>
                </a:lnTo>
                <a:lnTo>
                  <a:pt x="5965" y="3347"/>
                </a:lnTo>
                <a:cubicBezTo>
                  <a:pt x="26351" y="269"/>
                  <a:pt x="46809" y="-762"/>
                  <a:pt x="67177" y="57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0175B13A-C4EF-8408-1B91-FC30AD5DCFD1}"/>
              </a:ext>
            </a:extLst>
          </p:cNvPr>
          <p:cNvSpPr/>
          <p:nvPr/>
        </p:nvSpPr>
        <p:spPr>
          <a:xfrm>
            <a:off x="1348845" y="1726240"/>
            <a:ext cx="3356517" cy="2694652"/>
          </a:xfrm>
          <a:custGeom>
            <a:avLst/>
            <a:gdLst>
              <a:gd name="connsiteX0" fmla="*/ 3356517 w 3356517"/>
              <a:gd name="connsiteY0" fmla="*/ 0 h 2694652"/>
              <a:gd name="connsiteX1" fmla="*/ 3356517 w 3356517"/>
              <a:gd name="connsiteY1" fmla="*/ 2688615 h 2694652"/>
              <a:gd name="connsiteX2" fmla="*/ 0 w 3356517"/>
              <a:gd name="connsiteY2" fmla="*/ 2694652 h 2694652"/>
              <a:gd name="connsiteX3" fmla="*/ 1204331 w 3356517"/>
              <a:gd name="connsiteY3" fmla="*/ 2605443 h 2694652"/>
              <a:gd name="connsiteX4" fmla="*/ 2040673 w 3356517"/>
              <a:gd name="connsiteY4" fmla="*/ 2226301 h 2694652"/>
              <a:gd name="connsiteX5" fmla="*/ 2497873 w 3356517"/>
              <a:gd name="connsiteY5" fmla="*/ 1679892 h 2694652"/>
              <a:gd name="connsiteX6" fmla="*/ 2798956 w 3356517"/>
              <a:gd name="connsiteY6" fmla="*/ 765492 h 2694652"/>
              <a:gd name="connsiteX7" fmla="*/ 3155795 w 3356517"/>
              <a:gd name="connsiteY7" fmla="*/ 107570 h 2694652"/>
              <a:gd name="connsiteX8" fmla="*/ 3325710 w 3356517"/>
              <a:gd name="connsiteY8" fmla="*/ 7634 h 2694652"/>
              <a:gd name="connsiteX9" fmla="*/ 3356517 w 3356517"/>
              <a:gd name="connsiteY9" fmla="*/ 0 h 2694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56517" h="2694652">
                <a:moveTo>
                  <a:pt x="3356517" y="0"/>
                </a:moveTo>
                <a:lnTo>
                  <a:pt x="3356517" y="2688615"/>
                </a:lnTo>
                <a:lnTo>
                  <a:pt x="0" y="2694652"/>
                </a:lnTo>
                <a:cubicBezTo>
                  <a:pt x="432109" y="2689076"/>
                  <a:pt x="864219" y="2683501"/>
                  <a:pt x="1204331" y="2605443"/>
                </a:cubicBezTo>
                <a:cubicBezTo>
                  <a:pt x="1544443" y="2527385"/>
                  <a:pt x="1825083" y="2380559"/>
                  <a:pt x="2040673" y="2226301"/>
                </a:cubicBezTo>
                <a:cubicBezTo>
                  <a:pt x="2256263" y="2072043"/>
                  <a:pt x="2371492" y="1923360"/>
                  <a:pt x="2497873" y="1679892"/>
                </a:cubicBezTo>
                <a:cubicBezTo>
                  <a:pt x="2624254" y="1436424"/>
                  <a:pt x="2689302" y="1027546"/>
                  <a:pt x="2798956" y="765492"/>
                </a:cubicBezTo>
                <a:cubicBezTo>
                  <a:pt x="2908610" y="503438"/>
                  <a:pt x="3018263" y="222799"/>
                  <a:pt x="3155795" y="107570"/>
                </a:cubicBezTo>
                <a:cubicBezTo>
                  <a:pt x="3207370" y="64359"/>
                  <a:pt x="3265478" y="28205"/>
                  <a:pt x="3325710" y="7634"/>
                </a:cubicBezTo>
                <a:lnTo>
                  <a:pt x="3356517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05813EDE-7FA2-3EAC-34F3-EB206C9EFBD0}"/>
              </a:ext>
            </a:extLst>
          </p:cNvPr>
          <p:cNvSpPr/>
          <p:nvPr/>
        </p:nvSpPr>
        <p:spPr>
          <a:xfrm>
            <a:off x="4945800" y="1799275"/>
            <a:ext cx="2507011" cy="2621617"/>
          </a:xfrm>
          <a:custGeom>
            <a:avLst/>
            <a:gdLst>
              <a:gd name="connsiteX0" fmla="*/ 0 w 2507011"/>
              <a:gd name="connsiteY0" fmla="*/ 0 h 2621617"/>
              <a:gd name="connsiteX1" fmla="*/ 9450 w 2507011"/>
              <a:gd name="connsiteY1" fmla="*/ 7582 h 2621617"/>
              <a:gd name="connsiteX2" fmla="*/ 422045 w 2507011"/>
              <a:gd name="connsiteY2" fmla="*/ 921982 h 2621617"/>
              <a:gd name="connsiteX3" fmla="*/ 912699 w 2507011"/>
              <a:gd name="connsiteY3" fmla="*/ 1802928 h 2621617"/>
              <a:gd name="connsiteX4" fmla="*/ 1559470 w 2507011"/>
              <a:gd name="connsiteY4" fmla="*/ 2237826 h 2621617"/>
              <a:gd name="connsiteX5" fmla="*/ 2195089 w 2507011"/>
              <a:gd name="connsiteY5" fmla="*/ 2538909 h 2621617"/>
              <a:gd name="connsiteX6" fmla="*/ 2423689 w 2507011"/>
              <a:gd name="connsiteY6" fmla="*/ 2603028 h 2621617"/>
              <a:gd name="connsiteX7" fmla="*/ 2507011 w 2507011"/>
              <a:gd name="connsiteY7" fmla="*/ 2617108 h 2621617"/>
              <a:gd name="connsiteX8" fmla="*/ 0 w 2507011"/>
              <a:gd name="connsiteY8" fmla="*/ 2621617 h 2621617"/>
              <a:gd name="connsiteX9" fmla="*/ 0 w 2507011"/>
              <a:gd name="connsiteY9" fmla="*/ 0 h 2621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07011" h="2621617">
                <a:moveTo>
                  <a:pt x="0" y="0"/>
                </a:moveTo>
                <a:lnTo>
                  <a:pt x="9450" y="7582"/>
                </a:lnTo>
                <a:cubicBezTo>
                  <a:pt x="156274" y="154406"/>
                  <a:pt x="271504" y="622758"/>
                  <a:pt x="422045" y="921982"/>
                </a:cubicBezTo>
                <a:cubicBezTo>
                  <a:pt x="572586" y="1221206"/>
                  <a:pt x="723128" y="1583621"/>
                  <a:pt x="912699" y="1802928"/>
                </a:cubicBezTo>
                <a:cubicBezTo>
                  <a:pt x="1102270" y="2022235"/>
                  <a:pt x="1345738" y="2115163"/>
                  <a:pt x="1559470" y="2237826"/>
                </a:cubicBezTo>
                <a:cubicBezTo>
                  <a:pt x="1773202" y="2360489"/>
                  <a:pt x="2025962" y="2473860"/>
                  <a:pt x="2195089" y="2538909"/>
                </a:cubicBezTo>
                <a:cubicBezTo>
                  <a:pt x="2279653" y="2571434"/>
                  <a:pt x="2358176" y="2590483"/>
                  <a:pt x="2423689" y="2603028"/>
                </a:cubicBezTo>
                <a:lnTo>
                  <a:pt x="2507011" y="2617108"/>
                </a:lnTo>
                <a:lnTo>
                  <a:pt x="0" y="2621617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4EFD2AD-CE8B-7CA1-E958-4BE76FB22E36}"/>
              </a:ext>
            </a:extLst>
          </p:cNvPr>
          <p:cNvSpPr/>
          <p:nvPr/>
        </p:nvSpPr>
        <p:spPr>
          <a:xfrm flipV="1">
            <a:off x="2137273" y="105872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8663736-E907-C1A2-E9F0-B06D3B97167C}"/>
              </a:ext>
            </a:extLst>
          </p:cNvPr>
          <p:cNvSpPr/>
          <p:nvPr/>
        </p:nvSpPr>
        <p:spPr>
          <a:xfrm flipV="1">
            <a:off x="3466641" y="200892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295D008-D5AC-FE2F-8E50-E57F753C19C0}"/>
              </a:ext>
            </a:extLst>
          </p:cNvPr>
          <p:cNvSpPr/>
          <p:nvPr/>
        </p:nvSpPr>
        <p:spPr>
          <a:xfrm flipV="1">
            <a:off x="3415229" y="142870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5B29500-2709-EAEA-636C-6C3B563392FF}"/>
              </a:ext>
            </a:extLst>
          </p:cNvPr>
          <p:cNvSpPr/>
          <p:nvPr/>
        </p:nvSpPr>
        <p:spPr>
          <a:xfrm flipV="1">
            <a:off x="1788404" y="184183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192132C-11DA-FDAF-D9F7-EB2684B45FCD}"/>
              </a:ext>
            </a:extLst>
          </p:cNvPr>
          <p:cNvSpPr/>
          <p:nvPr/>
        </p:nvSpPr>
        <p:spPr>
          <a:xfrm flipV="1">
            <a:off x="3215088" y="101373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32F2569-E46D-BAAD-4AF1-B24693DDC5D9}"/>
              </a:ext>
            </a:extLst>
          </p:cNvPr>
          <p:cNvSpPr/>
          <p:nvPr/>
        </p:nvSpPr>
        <p:spPr>
          <a:xfrm flipV="1">
            <a:off x="2034448" y="213561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BFCD268-8878-99BC-4E1E-5A29337657AF}"/>
              </a:ext>
            </a:extLst>
          </p:cNvPr>
          <p:cNvSpPr/>
          <p:nvPr/>
        </p:nvSpPr>
        <p:spPr>
          <a:xfrm flipV="1">
            <a:off x="1771879" y="139198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0D80995-68D6-A299-134E-906EFCC533B6}"/>
              </a:ext>
            </a:extLst>
          </p:cNvPr>
          <p:cNvSpPr/>
          <p:nvPr/>
        </p:nvSpPr>
        <p:spPr>
          <a:xfrm flipV="1">
            <a:off x="2868057" y="90723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F014FF9-EB14-CD1B-0288-077AAE0E18C1}"/>
              </a:ext>
            </a:extLst>
          </p:cNvPr>
          <p:cNvSpPr/>
          <p:nvPr/>
        </p:nvSpPr>
        <p:spPr>
          <a:xfrm flipV="1">
            <a:off x="2612834" y="106698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92221AE-1ABD-DBD6-2252-59FF5D3230E0}"/>
              </a:ext>
            </a:extLst>
          </p:cNvPr>
          <p:cNvSpPr/>
          <p:nvPr/>
        </p:nvSpPr>
        <p:spPr>
          <a:xfrm flipV="1">
            <a:off x="2168487" y="247897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45921C1-4E43-4497-A0C8-7814AE3C0349}"/>
              </a:ext>
            </a:extLst>
          </p:cNvPr>
          <p:cNvSpPr/>
          <p:nvPr/>
        </p:nvSpPr>
        <p:spPr>
          <a:xfrm flipV="1">
            <a:off x="2376888" y="185744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4C25FA5-7765-1A2D-7D6A-DC18DB7A82B4}"/>
              </a:ext>
            </a:extLst>
          </p:cNvPr>
          <p:cNvSpPr/>
          <p:nvPr/>
        </p:nvSpPr>
        <p:spPr>
          <a:xfrm flipV="1">
            <a:off x="2552241" y="206859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2269B56-FC1C-BCD7-7278-506854A155D0}"/>
              </a:ext>
            </a:extLst>
          </p:cNvPr>
          <p:cNvSpPr/>
          <p:nvPr/>
        </p:nvSpPr>
        <p:spPr>
          <a:xfrm flipV="1">
            <a:off x="3011277" y="251202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C1EFCA7-AD3A-878A-706C-F19D6923E0D8}"/>
              </a:ext>
            </a:extLst>
          </p:cNvPr>
          <p:cNvSpPr/>
          <p:nvPr/>
        </p:nvSpPr>
        <p:spPr>
          <a:xfrm flipV="1">
            <a:off x="2849697" y="195384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041EE17-BB59-E22A-8B49-85BB1B13116C}"/>
              </a:ext>
            </a:extLst>
          </p:cNvPr>
          <p:cNvSpPr/>
          <p:nvPr/>
        </p:nvSpPr>
        <p:spPr>
          <a:xfrm flipV="1">
            <a:off x="2728511" y="173166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3CE7EBA-8B88-E919-961C-5623470E6391}"/>
              </a:ext>
            </a:extLst>
          </p:cNvPr>
          <p:cNvSpPr/>
          <p:nvPr/>
        </p:nvSpPr>
        <p:spPr>
          <a:xfrm flipV="1">
            <a:off x="3415229" y="240736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A140781-266B-949C-ABD8-9243E69FD1B4}"/>
              </a:ext>
            </a:extLst>
          </p:cNvPr>
          <p:cNvSpPr/>
          <p:nvPr/>
        </p:nvSpPr>
        <p:spPr>
          <a:xfrm flipV="1">
            <a:off x="1820537" y="248540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112BC77-13A6-DAA4-C241-C34C5CDC3055}"/>
              </a:ext>
            </a:extLst>
          </p:cNvPr>
          <p:cNvSpPr/>
          <p:nvPr/>
        </p:nvSpPr>
        <p:spPr>
          <a:xfrm flipV="1">
            <a:off x="1805848" y="104127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AEE93F2-ACAF-BACC-636F-5F8621A00437}"/>
              </a:ext>
            </a:extLst>
          </p:cNvPr>
          <p:cNvSpPr/>
          <p:nvPr/>
        </p:nvSpPr>
        <p:spPr>
          <a:xfrm flipV="1">
            <a:off x="3637403" y="252671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A50C705-69B5-63B2-7937-D3A5F66CB866}"/>
              </a:ext>
            </a:extLst>
          </p:cNvPr>
          <p:cNvSpPr/>
          <p:nvPr/>
        </p:nvSpPr>
        <p:spPr>
          <a:xfrm flipV="1">
            <a:off x="2020677" y="266075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B16D3EC-CE4B-49C5-BD57-75CCE36F19B4}"/>
              </a:ext>
            </a:extLst>
          </p:cNvPr>
          <p:cNvSpPr/>
          <p:nvPr/>
        </p:nvSpPr>
        <p:spPr>
          <a:xfrm flipV="1">
            <a:off x="3294043" y="269564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85FB0FE-433E-83EF-516A-688C706FA045}"/>
              </a:ext>
            </a:extLst>
          </p:cNvPr>
          <p:cNvSpPr/>
          <p:nvPr/>
        </p:nvSpPr>
        <p:spPr>
          <a:xfrm flipV="1">
            <a:off x="3141643" y="224303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855D4F5-8A05-C9B1-8DCC-5785CB462968}"/>
              </a:ext>
            </a:extLst>
          </p:cNvPr>
          <p:cNvSpPr/>
          <p:nvPr/>
        </p:nvSpPr>
        <p:spPr>
          <a:xfrm flipV="1">
            <a:off x="2387906" y="157008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20FE162-5CA8-F589-F3EF-E056D3AF3E68}"/>
              </a:ext>
            </a:extLst>
          </p:cNvPr>
          <p:cNvSpPr/>
          <p:nvPr/>
        </p:nvSpPr>
        <p:spPr>
          <a:xfrm flipV="1">
            <a:off x="2612834" y="148378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B4579C3-3F07-D32B-50E1-E633682F2D13}"/>
              </a:ext>
            </a:extLst>
          </p:cNvPr>
          <p:cNvSpPr/>
          <p:nvPr/>
        </p:nvSpPr>
        <p:spPr>
          <a:xfrm flipV="1">
            <a:off x="2645884" y="258914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2F46B0D-2E47-0C9D-ED6A-86CD06CDFBBB}"/>
              </a:ext>
            </a:extLst>
          </p:cNvPr>
          <p:cNvSpPr/>
          <p:nvPr/>
        </p:nvSpPr>
        <p:spPr>
          <a:xfrm flipV="1">
            <a:off x="3588743" y="174635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7E9C2AE-D687-8209-CA37-4E5F5C858C23}"/>
              </a:ext>
            </a:extLst>
          </p:cNvPr>
          <p:cNvSpPr/>
          <p:nvPr/>
        </p:nvSpPr>
        <p:spPr>
          <a:xfrm flipV="1">
            <a:off x="2970883" y="162517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EFD6F4C-101C-4453-44DA-ACD8C4C0BE30}"/>
              </a:ext>
            </a:extLst>
          </p:cNvPr>
          <p:cNvSpPr/>
          <p:nvPr/>
        </p:nvSpPr>
        <p:spPr>
          <a:xfrm flipV="1">
            <a:off x="3180202" y="130935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EA6950B-D3A5-6391-8E68-5D6DB9D987FB}"/>
              </a:ext>
            </a:extLst>
          </p:cNvPr>
          <p:cNvSpPr/>
          <p:nvPr/>
        </p:nvSpPr>
        <p:spPr>
          <a:xfrm flipV="1">
            <a:off x="3565792" y="105872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0E8FF4F-123F-1DB0-59B0-466820297B9C}"/>
              </a:ext>
            </a:extLst>
          </p:cNvPr>
          <p:cNvSpPr/>
          <p:nvPr/>
        </p:nvSpPr>
        <p:spPr>
          <a:xfrm flipV="1">
            <a:off x="2347510" y="94855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71CD0A2-7061-A44D-88C5-6E7F882FEAFD}"/>
              </a:ext>
            </a:extLst>
          </p:cNvPr>
          <p:cNvSpPr/>
          <p:nvPr/>
        </p:nvSpPr>
        <p:spPr>
          <a:xfrm flipV="1">
            <a:off x="2034448" y="143972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4EC8973-0736-618F-5DD1-F917BA53E793}"/>
              </a:ext>
            </a:extLst>
          </p:cNvPr>
          <p:cNvSpPr/>
          <p:nvPr/>
        </p:nvSpPr>
        <p:spPr>
          <a:xfrm flipV="1">
            <a:off x="3200400" y="178675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4D07318-9AAE-4870-34C3-2BD1F61DC941}"/>
              </a:ext>
            </a:extLst>
          </p:cNvPr>
          <p:cNvSpPr/>
          <p:nvPr/>
        </p:nvSpPr>
        <p:spPr>
          <a:xfrm flipV="1">
            <a:off x="1711286" y="219252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8EF4FF5-C521-2686-A3A2-A88B57586C64}"/>
              </a:ext>
            </a:extLst>
          </p:cNvPr>
          <p:cNvSpPr/>
          <p:nvPr/>
        </p:nvSpPr>
        <p:spPr>
          <a:xfrm flipV="1">
            <a:off x="2789103" y="229627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A882830-E0CE-F44B-C57D-9DD185F94CAE}"/>
              </a:ext>
            </a:extLst>
          </p:cNvPr>
          <p:cNvSpPr/>
          <p:nvPr/>
        </p:nvSpPr>
        <p:spPr>
          <a:xfrm flipV="1">
            <a:off x="2405349" y="235228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FE88FA4-47B8-5D48-9E40-A619BB1C7ACC}"/>
              </a:ext>
            </a:extLst>
          </p:cNvPr>
          <p:cNvSpPr/>
          <p:nvPr/>
        </p:nvSpPr>
        <p:spPr>
          <a:xfrm flipV="1">
            <a:off x="2107894" y="181979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5197663-4722-1B05-7474-F280C2FDC85A}"/>
              </a:ext>
            </a:extLst>
          </p:cNvPr>
          <p:cNvSpPr/>
          <p:nvPr/>
        </p:nvSpPr>
        <p:spPr>
          <a:xfrm flipV="1">
            <a:off x="2849697" y="125610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9EF955B-D300-7785-3CC9-BD53AF08DDCF}"/>
              </a:ext>
            </a:extLst>
          </p:cNvPr>
          <p:cNvSpPr/>
          <p:nvPr/>
        </p:nvSpPr>
        <p:spPr>
          <a:xfrm flipV="1">
            <a:off x="2415447" y="131623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232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A8663736-E907-C1A2-E9F0-B06D3B97167C}"/>
              </a:ext>
            </a:extLst>
          </p:cNvPr>
          <p:cNvSpPr/>
          <p:nvPr/>
        </p:nvSpPr>
        <p:spPr>
          <a:xfrm flipV="1">
            <a:off x="6389890" y="4005244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92221AE-1ABD-DBD6-2252-59FF5D3230E0}"/>
              </a:ext>
            </a:extLst>
          </p:cNvPr>
          <p:cNvSpPr/>
          <p:nvPr/>
        </p:nvSpPr>
        <p:spPr>
          <a:xfrm flipV="1">
            <a:off x="7167775" y="4998523"/>
            <a:ext cx="45719" cy="45719"/>
          </a:xfrm>
          <a:prstGeom prst="ellips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2269B56-FC1C-BCD7-7278-506854A155D0}"/>
              </a:ext>
            </a:extLst>
          </p:cNvPr>
          <p:cNvSpPr/>
          <p:nvPr/>
        </p:nvSpPr>
        <p:spPr>
          <a:xfrm flipV="1">
            <a:off x="7966851" y="5002821"/>
            <a:ext cx="45719" cy="45719"/>
          </a:xfrm>
          <a:prstGeom prst="ellips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3CE7EBA-8B88-E919-961C-5623470E6391}"/>
              </a:ext>
            </a:extLst>
          </p:cNvPr>
          <p:cNvSpPr/>
          <p:nvPr/>
        </p:nvSpPr>
        <p:spPr>
          <a:xfrm flipV="1">
            <a:off x="6410943" y="3785111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AEE93F2-ACAF-BACC-636F-5F8621A00437}"/>
              </a:ext>
            </a:extLst>
          </p:cNvPr>
          <p:cNvSpPr/>
          <p:nvPr/>
        </p:nvSpPr>
        <p:spPr>
          <a:xfrm flipV="1">
            <a:off x="7429504" y="5011700"/>
            <a:ext cx="45719" cy="45719"/>
          </a:xfrm>
          <a:prstGeom prst="ellips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A50C705-69B5-63B2-7937-D3A5F66CB866}"/>
              </a:ext>
            </a:extLst>
          </p:cNvPr>
          <p:cNvSpPr/>
          <p:nvPr/>
        </p:nvSpPr>
        <p:spPr>
          <a:xfrm flipV="1">
            <a:off x="8185309" y="4998522"/>
            <a:ext cx="45719" cy="45719"/>
          </a:xfrm>
          <a:prstGeom prst="ellips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B16D3EC-CE4B-49C5-BD57-75CCE36F19B4}"/>
              </a:ext>
            </a:extLst>
          </p:cNvPr>
          <p:cNvSpPr/>
          <p:nvPr/>
        </p:nvSpPr>
        <p:spPr>
          <a:xfrm flipV="1">
            <a:off x="7704102" y="5011701"/>
            <a:ext cx="45719" cy="45719"/>
          </a:xfrm>
          <a:prstGeom prst="ellips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85FB0FE-433E-83EF-516A-688C706FA045}"/>
              </a:ext>
            </a:extLst>
          </p:cNvPr>
          <p:cNvSpPr/>
          <p:nvPr/>
        </p:nvSpPr>
        <p:spPr>
          <a:xfrm flipV="1">
            <a:off x="6393185" y="3967764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2F46B0D-2E47-0C9D-ED6A-86CD06CDFBBB}"/>
              </a:ext>
            </a:extLst>
          </p:cNvPr>
          <p:cNvSpPr/>
          <p:nvPr/>
        </p:nvSpPr>
        <p:spPr>
          <a:xfrm flipV="1">
            <a:off x="6388578" y="3916398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4EC8973-0736-618F-5DD1-F917BA53E793}"/>
              </a:ext>
            </a:extLst>
          </p:cNvPr>
          <p:cNvSpPr/>
          <p:nvPr/>
        </p:nvSpPr>
        <p:spPr>
          <a:xfrm flipV="1">
            <a:off x="6385838" y="3850754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89BBE9A-4A2F-25A1-3615-87588D72429C}"/>
              </a:ext>
            </a:extLst>
          </p:cNvPr>
          <p:cNvCxnSpPr/>
          <p:nvPr/>
        </p:nvCxnSpPr>
        <p:spPr>
          <a:xfrm>
            <a:off x="5159021" y="5068711"/>
            <a:ext cx="518160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1EBFDB0-DA2F-EA57-1BB9-22BE531BEDA2}"/>
              </a:ext>
            </a:extLst>
          </p:cNvPr>
          <p:cNvCxnSpPr/>
          <p:nvPr/>
        </p:nvCxnSpPr>
        <p:spPr>
          <a:xfrm flipV="1">
            <a:off x="6389511" y="2054644"/>
            <a:ext cx="0" cy="4301067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E23B3E1-1943-AF00-67C8-711A84BD2C0F}"/>
              </a:ext>
            </a:extLst>
          </p:cNvPr>
          <p:cNvCxnSpPr/>
          <p:nvPr/>
        </p:nvCxnSpPr>
        <p:spPr>
          <a:xfrm flipV="1">
            <a:off x="5023555" y="3191933"/>
            <a:ext cx="5452533" cy="1436511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277A9BE-9C7D-A0BD-C431-C108C942A58B}"/>
              </a:ext>
            </a:extLst>
          </p:cNvPr>
          <p:cNvCxnSpPr/>
          <p:nvPr/>
        </p:nvCxnSpPr>
        <p:spPr>
          <a:xfrm>
            <a:off x="7157156" y="4064000"/>
            <a:ext cx="0" cy="100471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EE4F5A1-60BD-3A83-25BE-526BD61F27B2}"/>
              </a:ext>
            </a:extLst>
          </p:cNvPr>
          <p:cNvCxnSpPr/>
          <p:nvPr/>
        </p:nvCxnSpPr>
        <p:spPr>
          <a:xfrm>
            <a:off x="8229600" y="3770489"/>
            <a:ext cx="0" cy="129822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A65C4B7-6582-3CD4-CF3A-2A7C428BD1A2}"/>
              </a:ext>
            </a:extLst>
          </p:cNvPr>
          <p:cNvCxnSpPr>
            <a:cxnSpLocks/>
          </p:cNvCxnSpPr>
          <p:nvPr/>
        </p:nvCxnSpPr>
        <p:spPr>
          <a:xfrm flipH="1">
            <a:off x="6389511" y="4063999"/>
            <a:ext cx="767645" cy="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5A49721-5E9B-D023-F153-D51B243319F2}"/>
              </a:ext>
            </a:extLst>
          </p:cNvPr>
          <p:cNvCxnSpPr/>
          <p:nvPr/>
        </p:nvCxnSpPr>
        <p:spPr>
          <a:xfrm flipH="1">
            <a:off x="6389511" y="3770489"/>
            <a:ext cx="1840089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Picture 60">
            <a:extLst>
              <a:ext uri="{FF2B5EF4-FFF2-40B4-BE49-F238E27FC236}">
                <a16:creationId xmlns:a16="http://schemas.microsoft.com/office/drawing/2014/main" id="{CAE28ADF-7D42-8074-F268-3EA07954C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7881" y="4922661"/>
            <a:ext cx="317500" cy="2921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6A3B7294-9397-EB2F-B000-CF30D940F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7135" y="1518960"/>
            <a:ext cx="292100" cy="4191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43A91A83-F815-FC51-45CA-6325364162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3469" y="2589147"/>
            <a:ext cx="2647440" cy="522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864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7295D008-D5AC-FE2F-8E50-E57F753C19C0}"/>
              </a:ext>
            </a:extLst>
          </p:cNvPr>
          <p:cNvSpPr/>
          <p:nvPr/>
        </p:nvSpPr>
        <p:spPr>
          <a:xfrm flipV="1">
            <a:off x="6392291" y="2531547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45921C1-4E43-4497-A0C8-7814AE3C0349}"/>
              </a:ext>
            </a:extLst>
          </p:cNvPr>
          <p:cNvSpPr/>
          <p:nvPr/>
        </p:nvSpPr>
        <p:spPr>
          <a:xfrm flipV="1">
            <a:off x="7230490" y="5018075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4C25FA5-7765-1A2D-7D6A-DC18DB7A82B4}"/>
              </a:ext>
            </a:extLst>
          </p:cNvPr>
          <p:cNvSpPr/>
          <p:nvPr/>
        </p:nvSpPr>
        <p:spPr>
          <a:xfrm flipV="1">
            <a:off x="7317254" y="5020533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C1EFCA7-AD3A-878A-706C-F19D6923E0D8}"/>
              </a:ext>
            </a:extLst>
          </p:cNvPr>
          <p:cNvSpPr/>
          <p:nvPr/>
        </p:nvSpPr>
        <p:spPr>
          <a:xfrm flipV="1">
            <a:off x="6403918" y="2872276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A140781-266B-949C-ABD8-9243E69FD1B4}"/>
              </a:ext>
            </a:extLst>
          </p:cNvPr>
          <p:cNvSpPr/>
          <p:nvPr/>
        </p:nvSpPr>
        <p:spPr>
          <a:xfrm flipV="1">
            <a:off x="7482748" y="4992837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B4579C3-3F07-D32B-50E1-E633682F2D13}"/>
              </a:ext>
            </a:extLst>
          </p:cNvPr>
          <p:cNvSpPr/>
          <p:nvPr/>
        </p:nvSpPr>
        <p:spPr>
          <a:xfrm flipV="1">
            <a:off x="6396095" y="3994994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7E9C2AE-D687-8209-CA37-4E5F5C858C23}"/>
              </a:ext>
            </a:extLst>
          </p:cNvPr>
          <p:cNvSpPr/>
          <p:nvPr/>
        </p:nvSpPr>
        <p:spPr>
          <a:xfrm flipV="1">
            <a:off x="6415150" y="3218178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4D07318-9AAE-4870-34C3-2BD1F61DC941}"/>
              </a:ext>
            </a:extLst>
          </p:cNvPr>
          <p:cNvSpPr/>
          <p:nvPr/>
        </p:nvSpPr>
        <p:spPr>
          <a:xfrm flipV="1">
            <a:off x="7413448" y="5006685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8EF4FF5-C521-2686-A3A2-A88B57586C64}"/>
              </a:ext>
            </a:extLst>
          </p:cNvPr>
          <p:cNvSpPr/>
          <p:nvPr/>
        </p:nvSpPr>
        <p:spPr>
          <a:xfrm flipV="1">
            <a:off x="6415149" y="3649092"/>
            <a:ext cx="45719" cy="45719"/>
          </a:xfrm>
          <a:prstGeom prst="ellipse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A882830-E0CE-F44B-C57D-9DD185F94CAE}"/>
              </a:ext>
            </a:extLst>
          </p:cNvPr>
          <p:cNvSpPr/>
          <p:nvPr/>
        </p:nvSpPr>
        <p:spPr>
          <a:xfrm flipV="1">
            <a:off x="7157156" y="4992837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89BBE9A-4A2F-25A1-3615-87588D72429C}"/>
              </a:ext>
            </a:extLst>
          </p:cNvPr>
          <p:cNvCxnSpPr/>
          <p:nvPr/>
        </p:nvCxnSpPr>
        <p:spPr>
          <a:xfrm>
            <a:off x="5113302" y="5066252"/>
            <a:ext cx="518160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1EBFDB0-DA2F-EA57-1BB9-22BE531BEDA2}"/>
              </a:ext>
            </a:extLst>
          </p:cNvPr>
          <p:cNvCxnSpPr/>
          <p:nvPr/>
        </p:nvCxnSpPr>
        <p:spPr>
          <a:xfrm flipV="1">
            <a:off x="6389511" y="2054644"/>
            <a:ext cx="0" cy="4301067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E23B3E1-1943-AF00-67C8-711A84BD2C0F}"/>
              </a:ext>
            </a:extLst>
          </p:cNvPr>
          <p:cNvCxnSpPr>
            <a:cxnSpLocks/>
          </p:cNvCxnSpPr>
          <p:nvPr/>
        </p:nvCxnSpPr>
        <p:spPr>
          <a:xfrm flipV="1">
            <a:off x="6549609" y="2158472"/>
            <a:ext cx="1067929" cy="42206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277A9BE-9C7D-A0BD-C431-C108C942A58B}"/>
              </a:ext>
            </a:extLst>
          </p:cNvPr>
          <p:cNvCxnSpPr/>
          <p:nvPr/>
        </p:nvCxnSpPr>
        <p:spPr>
          <a:xfrm>
            <a:off x="7157156" y="4064000"/>
            <a:ext cx="0" cy="100471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EE4F5A1-60BD-3A83-25BE-526BD61F27B2}"/>
              </a:ext>
            </a:extLst>
          </p:cNvPr>
          <p:cNvCxnSpPr>
            <a:cxnSpLocks/>
          </p:cNvCxnSpPr>
          <p:nvPr/>
        </p:nvCxnSpPr>
        <p:spPr>
          <a:xfrm>
            <a:off x="7528560" y="2485401"/>
            <a:ext cx="0" cy="258085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A65C4B7-6582-3CD4-CF3A-2A7C428BD1A2}"/>
              </a:ext>
            </a:extLst>
          </p:cNvPr>
          <p:cNvCxnSpPr>
            <a:cxnSpLocks/>
          </p:cNvCxnSpPr>
          <p:nvPr/>
        </p:nvCxnSpPr>
        <p:spPr>
          <a:xfrm flipH="1">
            <a:off x="6389511" y="4063999"/>
            <a:ext cx="767645" cy="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5A49721-5E9B-D023-F153-D51B243319F2}"/>
              </a:ext>
            </a:extLst>
          </p:cNvPr>
          <p:cNvCxnSpPr>
            <a:cxnSpLocks/>
          </p:cNvCxnSpPr>
          <p:nvPr/>
        </p:nvCxnSpPr>
        <p:spPr>
          <a:xfrm flipH="1">
            <a:off x="6389511" y="2508260"/>
            <a:ext cx="1139049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52">
            <a:extLst>
              <a:ext uri="{FF2B5EF4-FFF2-40B4-BE49-F238E27FC236}">
                <a16:creationId xmlns:a16="http://schemas.microsoft.com/office/drawing/2014/main" id="{84BE8A24-BD7A-68C2-901C-9279B9852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7881" y="4922661"/>
            <a:ext cx="317500" cy="2921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DE2A0842-6CFB-272B-3F7E-9290105A5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7135" y="1518960"/>
            <a:ext cx="292100" cy="4191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FAD94E42-2342-A7F2-5850-7C54531413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5333" y="1929975"/>
            <a:ext cx="2647440" cy="522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594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3031</TotalTime>
  <Words>0</Words>
  <Application>Microsoft Macintosh PowerPoint</Application>
  <PresentationFormat>Widescreen</PresentationFormat>
  <Paragraphs>0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Li</dc:creator>
  <cp:lastModifiedBy>Lisa Li</cp:lastModifiedBy>
  <cp:revision>44</cp:revision>
  <dcterms:created xsi:type="dcterms:W3CDTF">2023-06-27T23:38:02Z</dcterms:created>
  <dcterms:modified xsi:type="dcterms:W3CDTF">2023-08-01T00:02:33Z</dcterms:modified>
</cp:coreProperties>
</file>