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256" r:id="rId3"/>
    <p:sldId id="258" r:id="rId4"/>
    <p:sldId id="257" r:id="rId5"/>
    <p:sldId id="259" r:id="rId6"/>
    <p:sldId id="292" r:id="rId7"/>
    <p:sldId id="260" r:id="rId8"/>
    <p:sldId id="287" r:id="rId9"/>
    <p:sldId id="261" r:id="rId10"/>
    <p:sldId id="289" r:id="rId11"/>
    <p:sldId id="262" r:id="rId12"/>
    <p:sldId id="263" r:id="rId13"/>
    <p:sldId id="264" r:id="rId14"/>
    <p:sldId id="265" r:id="rId15"/>
    <p:sldId id="291" r:id="rId16"/>
    <p:sldId id="266" r:id="rId17"/>
    <p:sldId id="295" r:id="rId18"/>
    <p:sldId id="286" r:id="rId19"/>
    <p:sldId id="290" r:id="rId20"/>
    <p:sldId id="267" r:id="rId21"/>
    <p:sldId id="268" r:id="rId22"/>
    <p:sldId id="269" r:id="rId23"/>
    <p:sldId id="298" r:id="rId24"/>
    <p:sldId id="270" r:id="rId25"/>
    <p:sldId id="293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94" r:id="rId35"/>
    <p:sldId id="279" r:id="rId36"/>
    <p:sldId id="280" r:id="rId37"/>
    <p:sldId id="282" r:id="rId38"/>
    <p:sldId id="283" r:id="rId39"/>
    <p:sldId id="281" r:id="rId40"/>
    <p:sldId id="284" r:id="rId41"/>
    <p:sldId id="296" r:id="rId42"/>
    <p:sldId id="285" r:id="rId43"/>
    <p:sldId id="288" r:id="rId44"/>
    <p:sldId id="29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9CE6-DAFF-429B-A6BC-9C84C49BE05D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9C39A-8BBC-45BB-8487-9F67830E1F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Earlier Results in April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 automatic selection of number of wavelet elements in each template. </a:t>
            </a:r>
          </a:p>
          <a:p>
            <a:r>
              <a:rPr lang="en-US" dirty="0" smtClean="0"/>
              <a:t>No automatic selection of number of templates in the codebook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codewords</a:t>
            </a:r>
            <a:r>
              <a:rPr lang="en-US" dirty="0" smtClean="0"/>
              <a:t> are not colored.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638550" cy="227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95600"/>
            <a:ext cx="3657600" cy="229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895600"/>
            <a:ext cx="3657600" cy="22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76800"/>
            <a:ext cx="7391400" cy="7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124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1" y="5943601"/>
            <a:ext cx="6477000" cy="61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36638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743199"/>
            <a:ext cx="3657600" cy="235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1" y="2743201"/>
            <a:ext cx="3657599" cy="235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1" y="5334000"/>
            <a:ext cx="5943599" cy="56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609600"/>
            <a:ext cx="343805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124200"/>
            <a:ext cx="3505200" cy="24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124199"/>
            <a:ext cx="3505200" cy="240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" y="5715000"/>
            <a:ext cx="7010400" cy="67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3200400" cy="213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2590801"/>
            <a:ext cx="3200400" cy="214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590800"/>
            <a:ext cx="3200399" cy="214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876800"/>
            <a:ext cx="5791200" cy="55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1" y="457200"/>
            <a:ext cx="3200400" cy="213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43200"/>
            <a:ext cx="6729413" cy="64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667000"/>
            <a:ext cx="2895600" cy="217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667000"/>
            <a:ext cx="2895600" cy="217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029200"/>
            <a:ext cx="5738813" cy="54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971800"/>
            <a:ext cx="3352800" cy="25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971800"/>
            <a:ext cx="3276600" cy="24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638800"/>
            <a:ext cx="5586413" cy="53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366853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1"/>
            <a:ext cx="36576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352800"/>
            <a:ext cx="7848600" cy="7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2819400" cy="238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19400"/>
            <a:ext cx="2819400" cy="238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599" y="2819400"/>
            <a:ext cx="2819401" cy="238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1" y="5410200"/>
            <a:ext cx="6477000" cy="61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28049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95600"/>
            <a:ext cx="280646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895599"/>
            <a:ext cx="2819400" cy="23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486400"/>
            <a:ext cx="5662613" cy="54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3429000" cy="205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90800"/>
            <a:ext cx="343247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599" y="2590800"/>
            <a:ext cx="343247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876800"/>
            <a:ext cx="4672013" cy="44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36576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019800"/>
            <a:ext cx="5281613" cy="50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3124200"/>
            <a:ext cx="35550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124200"/>
            <a:ext cx="3581400" cy="26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1" y="5943600"/>
            <a:ext cx="5715000" cy="54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24014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609600"/>
            <a:ext cx="2438400" cy="340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840" y="609600"/>
            <a:ext cx="240420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343400"/>
            <a:ext cx="5205413" cy="49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0175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30218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200400"/>
            <a:ext cx="3040261" cy="275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019800"/>
            <a:ext cx="6272213" cy="6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2425"/>
            <a:ext cx="2960712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81000"/>
            <a:ext cx="2919799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95600"/>
            <a:ext cx="6043613" cy="57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3429000" cy="244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19400"/>
            <a:ext cx="3429000" cy="244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819400"/>
            <a:ext cx="3429000" cy="244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1" y="5410200"/>
            <a:ext cx="6096000" cy="58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2209800" cy="297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05175"/>
            <a:ext cx="2209799" cy="29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1" y="3324595"/>
            <a:ext cx="2209800" cy="297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590800"/>
            <a:ext cx="5662613" cy="54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2590800" cy="29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0"/>
            <a:ext cx="26003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76600"/>
            <a:ext cx="6958013" cy="6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657600" cy="301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57200"/>
            <a:ext cx="3657600" cy="301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7948613" cy="76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228600"/>
            <a:ext cx="2362201" cy="226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2667000"/>
            <a:ext cx="2362199" cy="225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667000"/>
            <a:ext cx="238990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81600"/>
            <a:ext cx="7086600" cy="67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1"/>
            <a:ext cx="267729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95600"/>
            <a:ext cx="2667000" cy="265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895600"/>
            <a:ext cx="2675575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638800"/>
            <a:ext cx="7186613" cy="68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34194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33400"/>
            <a:ext cx="3429000" cy="336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4038601"/>
            <a:ext cx="6477000" cy="61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31146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685800"/>
            <a:ext cx="3124199" cy="200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819400"/>
            <a:ext cx="7415213" cy="70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685800"/>
            <a:ext cx="335539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" y="3352800"/>
            <a:ext cx="7315200" cy="70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302361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609600"/>
            <a:ext cx="3048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124200"/>
            <a:ext cx="6577013" cy="62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18859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066800"/>
            <a:ext cx="1885950" cy="163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95600"/>
            <a:ext cx="6500813" cy="62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33400"/>
            <a:ext cx="3886199" cy="291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7186613" cy="68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3014662" cy="275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685800"/>
            <a:ext cx="299021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" y="3581400"/>
            <a:ext cx="7391400" cy="70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302244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342" y="1371600"/>
            <a:ext cx="3048000" cy="238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742" y="3886200"/>
            <a:ext cx="6196013" cy="59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1430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10000"/>
            <a:ext cx="7339013" cy="70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3124200" cy="218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743200"/>
            <a:ext cx="3124200" cy="218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743199"/>
            <a:ext cx="3124200" cy="218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105400"/>
            <a:ext cx="6400800" cy="61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2514600" cy="260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066800"/>
            <a:ext cx="2563008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86200"/>
            <a:ext cx="6729413" cy="64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066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124200"/>
            <a:ext cx="6119813" cy="58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3124200" cy="21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2362201"/>
            <a:ext cx="314696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648200"/>
            <a:ext cx="6653213" cy="63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0"/>
            <a:ext cx="7086600" cy="67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733800"/>
            <a:ext cx="7162800" cy="6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724400"/>
            <a:ext cx="716661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667000"/>
            <a:ext cx="7239000" cy="69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ABCAPRIL2012\cat\ABCobject\document\ABC\cat965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295400"/>
            <a:ext cx="914399" cy="91439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2514600"/>
            <a:ext cx="1039559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4572000"/>
            <a:ext cx="1295400" cy="81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657600"/>
            <a:ext cx="15081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667000"/>
            <a:ext cx="7467600" cy="14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57200"/>
            <a:ext cx="7086600" cy="139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953000"/>
            <a:ext cx="5365244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ABCAPRIL2012\animals\ABCobject\document\ABC\000000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895600"/>
            <a:ext cx="895350" cy="895350"/>
          </a:xfrm>
          <a:prstGeom prst="rect">
            <a:avLst/>
          </a:prstGeom>
          <a:noFill/>
        </p:spPr>
      </p:pic>
      <p:pic>
        <p:nvPicPr>
          <p:cNvPr id="1028" name="Picture 4" descr="C:\Users\user\Desktop\ABCAPRIL2012\car2\ABCobject\document\ABC\audi_a3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838200"/>
            <a:ext cx="1341437" cy="669925"/>
          </a:xfrm>
          <a:prstGeom prst="rect">
            <a:avLst/>
          </a:prstGeom>
          <a:noFill/>
        </p:spPr>
      </p:pic>
      <p:pic>
        <p:nvPicPr>
          <p:cNvPr id="1029" name="Picture 5" descr="C:\Users\user\Desktop\ABCobject\document\ABC\0000000059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50292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1"/>
            <a:ext cx="3352800" cy="223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743200"/>
            <a:ext cx="3352800" cy="22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743200"/>
            <a:ext cx="3352800" cy="22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181601"/>
            <a:ext cx="6248400" cy="59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2667000" cy="239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57200"/>
            <a:ext cx="2667000" cy="23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971800"/>
            <a:ext cx="5815013" cy="55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76604"/>
            <a:ext cx="3352799" cy="251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895600"/>
            <a:ext cx="3352800" cy="251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5486401"/>
            <a:ext cx="6705600" cy="64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457200"/>
            <a:ext cx="362183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971800"/>
            <a:ext cx="361578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971801"/>
            <a:ext cx="3581400" cy="233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562600"/>
            <a:ext cx="5943600" cy="56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414528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7999"/>
            <a:ext cx="4191000" cy="262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048000"/>
            <a:ext cx="423338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867400"/>
            <a:ext cx="6553200" cy="6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</TotalTime>
  <Words>33</Words>
  <Application>Microsoft Office PowerPoint</Application>
  <PresentationFormat>On-screen Show (4:3)</PresentationFormat>
  <Paragraphs>5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Earlier Results in April 2012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66</cp:revision>
  <dcterms:created xsi:type="dcterms:W3CDTF">2012-04-14T18:04:06Z</dcterms:created>
  <dcterms:modified xsi:type="dcterms:W3CDTF">2012-06-04T07:47:55Z</dcterms:modified>
</cp:coreProperties>
</file>