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slideLayouts/slideLayout3.xml" ContentType="application/vnd.openxmlformats-officedocument.presentationml.slideLayout+xml"/>
  <Override PartName="/ppt/theme/theme3.xml" ContentType="application/vnd.openxmlformats-officedocument.them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7" r:id="rId2"/>
    <p:sldMasterId id="2147483653" r:id="rId3"/>
  </p:sldMasterIdLst>
  <p:notesMasterIdLst>
    <p:notesMasterId r:id="rId5"/>
  </p:notesMasterIdLst>
  <p:handoutMasterIdLst>
    <p:handoutMasterId r:id="rId6"/>
  </p:handoutMasterIdLst>
  <p:sldIdLst>
    <p:sldId id="256" r:id="rId4"/>
  </p:sldIdLst>
  <p:sldSz cx="43891200" cy="32918400"/>
  <p:notesSz cx="6858000" cy="9144000"/>
  <p:defaultText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318">
          <p15:clr>
            <a:srgbClr val="A4A3A4"/>
          </p15:clr>
        </p15:guide>
        <p15:guide id="2" orient="horz" pos="288">
          <p15:clr>
            <a:srgbClr val="A4A3A4"/>
          </p15:clr>
        </p15:guide>
        <p15:guide id="3" orient="horz" pos="20160">
          <p15:clr>
            <a:srgbClr val="A4A3A4"/>
          </p15:clr>
        </p15:guide>
        <p15:guide id="4" orient="horz">
          <p15:clr>
            <a:srgbClr val="A4A3A4"/>
          </p15:clr>
        </p15:guide>
        <p15:guide id="5" pos="581">
          <p15:clr>
            <a:srgbClr val="A4A3A4"/>
          </p15:clr>
        </p15:guide>
        <p15:guide id="6" pos="27069">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OTOULAS" initials="AK" lastIdx="2" clrIdx="0"/>
  <p:cmAuthor id="1" name="A.KOTOULAS" initials="HELP" lastIdx="1" clrIdx="1"/>
  <p:cmAuthor id="2" name="A.KOTOULAS" initials="HELP - " lastIdx="1" clrIdx="2"/>
  <p:cmAuthor id="3" name="PosterPresentations.com - 510.649.3001" initials="HELP - "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5FA"/>
    <a:srgbClr val="CDD2DE"/>
    <a:srgbClr val="E3E9E5"/>
    <a:srgbClr val="EAEAE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58" autoAdjust="0"/>
    <p:restoredTop sz="94701" autoAdjust="0"/>
  </p:normalViewPr>
  <p:slideViewPr>
    <p:cSldViewPr snapToGrid="0" snapToObjects="1" showGuides="1">
      <p:cViewPr>
        <p:scale>
          <a:sx n="40" d="100"/>
          <a:sy n="40" d="100"/>
        </p:scale>
        <p:origin x="3144" y="4664"/>
      </p:cViewPr>
      <p:guideLst>
        <p:guide orient="horz" pos="3318"/>
        <p:guide orient="horz" pos="288"/>
        <p:guide orient="horz" pos="20160"/>
        <p:guide orient="horz"/>
        <p:guide pos="581"/>
        <p:guide pos="2706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79" d="100"/>
          <a:sy n="79" d="100"/>
        </p:scale>
        <p:origin x="-376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notesMaster" Target="notesMasters/notesMaster1.xml"/><Relationship Id="rId6" Type="http://schemas.openxmlformats.org/officeDocument/2006/relationships/handoutMaster" Target="handoutMasters/handoutMaster1.xml"/><Relationship Id="rId7" Type="http://schemas.openxmlformats.org/officeDocument/2006/relationships/printerSettings" Target="printerSettings/printerSettings1.bin"/><Relationship Id="rId8" Type="http://schemas.openxmlformats.org/officeDocument/2006/relationships/commentAuthors" Target="commentAuthors.xml"/><Relationship Id="rId9" Type="http://schemas.openxmlformats.org/officeDocument/2006/relationships/presProps" Target="presProps.xml"/><Relationship Id="rId1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wmf"/><Relationship Id="rId4" Type="http://schemas.openxmlformats.org/officeDocument/2006/relationships/image" Target="../media/image4.wmf"/><Relationship Id="rId1" Type="http://schemas.openxmlformats.org/officeDocument/2006/relationships/image" Target="../media/image1.wmf"/><Relationship Id="rId2"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wmf"/><Relationship Id="rId4" Type="http://schemas.openxmlformats.org/officeDocument/2006/relationships/image" Target="../media/image4.wmf"/><Relationship Id="rId1" Type="http://schemas.openxmlformats.org/officeDocument/2006/relationships/image" Target="../media/image1.wmf"/><Relationship Id="rId2"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5" Type="http://schemas.openxmlformats.org/officeDocument/2006/relationships/image" Target="../media/image15.emf"/><Relationship Id="rId6" Type="http://schemas.openxmlformats.org/officeDocument/2006/relationships/image" Target="../media/image16.emf"/><Relationship Id="rId7" Type="http://schemas.openxmlformats.org/officeDocument/2006/relationships/image" Target="../media/image17.emf"/><Relationship Id="rId8" Type="http://schemas.openxmlformats.org/officeDocument/2006/relationships/image" Target="../media/image18.emf"/><Relationship Id="rId1" Type="http://schemas.openxmlformats.org/officeDocument/2006/relationships/image" Target="../media/image11.emf"/><Relationship Id="rId2"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158C5BC-9A70-462C-B28D-9600239EAC64}" type="datetimeFigureOut">
              <a:rPr lang="en-US" smtClean="0"/>
              <a:pPr/>
              <a:t>5/7/15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C131B7-05CA-4AEE-9267-6D0ED4DC84F3}" type="slidenum">
              <a:rPr lang="en-US" smtClean="0"/>
              <a:pPr/>
              <a:t>‹#›</a:t>
            </a:fld>
            <a:endParaRPr lang="en-US"/>
          </a:p>
        </p:txBody>
      </p:sp>
    </p:spTree>
    <p:extLst>
      <p:ext uri="{BB962C8B-B14F-4D97-AF65-F5344CB8AC3E}">
        <p14:creationId xmlns:p14="http://schemas.microsoft.com/office/powerpoint/2010/main" val="3974068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CC2317-6751-4CD4-9995-8782DD78E936}" type="datetimeFigureOut">
              <a:rPr lang="en-US" smtClean="0"/>
              <a:pPr/>
              <a:t>5/7/15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A1A87D-CAF7-4BDC-A0D3-C0DBEDE81619}" type="slidenum">
              <a:rPr lang="en-US" smtClean="0"/>
              <a:pPr/>
              <a:t>‹#›</a:t>
            </a:fld>
            <a:endParaRPr lang="en-US" dirty="0"/>
          </a:p>
        </p:txBody>
      </p:sp>
    </p:spTree>
    <p:extLst>
      <p:ext uri="{BB962C8B-B14F-4D97-AF65-F5344CB8AC3E}">
        <p14:creationId xmlns:p14="http://schemas.microsoft.com/office/powerpoint/2010/main" val="2414637987"/>
      </p:ext>
    </p:extLst>
  </p:cSld>
  <p:clrMap bg1="lt1" tx1="dk1" bg2="lt2" tx2="dk2" accent1="accent1" accent2="accent2" accent3="accent3" accent4="accent4" accent5="accent5" accent6="accent6" hlink="hlink" folHlink="folHlink"/>
  <p:notesStyle>
    <a:lvl1pPr marL="0" algn="l" defTabSz="4388900" rtl="0" eaLnBrk="1" latinLnBrk="0" hangingPunct="1">
      <a:defRPr sz="5800" kern="1200">
        <a:solidFill>
          <a:schemeClr val="tx1"/>
        </a:solidFill>
        <a:latin typeface="+mn-lt"/>
        <a:ea typeface="+mn-ea"/>
        <a:cs typeface="+mn-cs"/>
      </a:defRPr>
    </a:lvl1pPr>
    <a:lvl2pPr marL="2194451" algn="l" defTabSz="4388900" rtl="0" eaLnBrk="1" latinLnBrk="0" hangingPunct="1">
      <a:defRPr sz="5800" kern="1200">
        <a:solidFill>
          <a:schemeClr val="tx1"/>
        </a:solidFill>
        <a:latin typeface="+mn-lt"/>
        <a:ea typeface="+mn-ea"/>
        <a:cs typeface="+mn-cs"/>
      </a:defRPr>
    </a:lvl2pPr>
    <a:lvl3pPr marL="4388900" algn="l" defTabSz="4388900" rtl="0" eaLnBrk="1" latinLnBrk="0" hangingPunct="1">
      <a:defRPr sz="5800" kern="1200">
        <a:solidFill>
          <a:schemeClr val="tx1"/>
        </a:solidFill>
        <a:latin typeface="+mn-lt"/>
        <a:ea typeface="+mn-ea"/>
        <a:cs typeface="+mn-cs"/>
      </a:defRPr>
    </a:lvl3pPr>
    <a:lvl4pPr marL="6583351" algn="l" defTabSz="4388900" rtl="0" eaLnBrk="1" latinLnBrk="0" hangingPunct="1">
      <a:defRPr sz="5800" kern="1200">
        <a:solidFill>
          <a:schemeClr val="tx1"/>
        </a:solidFill>
        <a:latin typeface="+mn-lt"/>
        <a:ea typeface="+mn-ea"/>
        <a:cs typeface="+mn-cs"/>
      </a:defRPr>
    </a:lvl4pPr>
    <a:lvl5pPr marL="8777801" algn="l" defTabSz="4388900" rtl="0" eaLnBrk="1" latinLnBrk="0" hangingPunct="1">
      <a:defRPr sz="5800" kern="1200">
        <a:solidFill>
          <a:schemeClr val="tx1"/>
        </a:solidFill>
        <a:latin typeface="+mn-lt"/>
        <a:ea typeface="+mn-ea"/>
        <a:cs typeface="+mn-cs"/>
      </a:defRPr>
    </a:lvl5pPr>
    <a:lvl6pPr marL="10972252" algn="l" defTabSz="4388900" rtl="0" eaLnBrk="1" latinLnBrk="0" hangingPunct="1">
      <a:defRPr sz="5800" kern="1200">
        <a:solidFill>
          <a:schemeClr val="tx1"/>
        </a:solidFill>
        <a:latin typeface="+mn-lt"/>
        <a:ea typeface="+mn-ea"/>
        <a:cs typeface="+mn-cs"/>
      </a:defRPr>
    </a:lvl6pPr>
    <a:lvl7pPr marL="13166703" algn="l" defTabSz="4388900" rtl="0" eaLnBrk="1" latinLnBrk="0" hangingPunct="1">
      <a:defRPr sz="5800" kern="1200">
        <a:solidFill>
          <a:schemeClr val="tx1"/>
        </a:solidFill>
        <a:latin typeface="+mn-lt"/>
        <a:ea typeface="+mn-ea"/>
        <a:cs typeface="+mn-cs"/>
      </a:defRPr>
    </a:lvl7pPr>
    <a:lvl8pPr marL="15361152" algn="l" defTabSz="4388900" rtl="0" eaLnBrk="1" latinLnBrk="0" hangingPunct="1">
      <a:defRPr sz="5800" kern="1200">
        <a:solidFill>
          <a:schemeClr val="tx1"/>
        </a:solidFill>
        <a:latin typeface="+mn-lt"/>
        <a:ea typeface="+mn-ea"/>
        <a:cs typeface="+mn-cs"/>
      </a:defRPr>
    </a:lvl8pPr>
    <a:lvl9pPr marL="17555603" algn="l" defTabSz="4388900" rtl="0" eaLnBrk="1" latinLnBrk="0" hangingPunct="1">
      <a:defRPr sz="5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A1A87D-CAF7-4BDC-A0D3-C0DBEDE81619}" type="slidenum">
              <a:rPr lang="en-US" smtClean="0"/>
              <a:pPr/>
              <a:t>1</a:t>
            </a:fld>
            <a:endParaRPr lang="en-US" dirty="0"/>
          </a:p>
        </p:txBody>
      </p:sp>
    </p:spTree>
    <p:extLst>
      <p:ext uri="{BB962C8B-B14F-4D97-AF65-F5344CB8AC3E}">
        <p14:creationId xmlns:p14="http://schemas.microsoft.com/office/powerpoint/2010/main" val="2410307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4 colum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04188" y="6378481"/>
            <a:ext cx="10056813"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6" name="Text Placeholder 5"/>
          <p:cNvSpPr>
            <a:spLocks noGrp="1"/>
          </p:cNvSpPr>
          <p:nvPr>
            <p:ph type="body" sz="quarter" idx="11" hasCustomPrompt="1"/>
          </p:nvPr>
        </p:nvSpPr>
        <p:spPr>
          <a:xfrm>
            <a:off x="922341" y="5548749"/>
            <a:ext cx="10048875"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edit) INTRODUCTION or ABSTRACT</a:t>
            </a:r>
            <a:endParaRPr lang="en-US" dirty="0"/>
          </a:p>
        </p:txBody>
      </p:sp>
      <p:sp>
        <p:nvSpPr>
          <p:cNvPr id="20" name="Text Placeholder 5"/>
          <p:cNvSpPr>
            <a:spLocks noGrp="1"/>
          </p:cNvSpPr>
          <p:nvPr>
            <p:ph type="body" sz="quarter" idx="20" hasCustomPrompt="1"/>
          </p:nvPr>
        </p:nvSpPr>
        <p:spPr>
          <a:xfrm>
            <a:off x="922339" y="14212513"/>
            <a:ext cx="10050462"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edit)  OBJECTIVES</a:t>
            </a:r>
            <a:endParaRPr lang="en-US" dirty="0"/>
          </a:p>
        </p:txBody>
      </p:sp>
      <p:sp>
        <p:nvSpPr>
          <p:cNvPr id="21" name="Text Placeholder 3"/>
          <p:cNvSpPr>
            <a:spLocks noGrp="1"/>
          </p:cNvSpPr>
          <p:nvPr>
            <p:ph type="body" sz="quarter" idx="21" hasCustomPrompt="1"/>
          </p:nvPr>
        </p:nvSpPr>
        <p:spPr>
          <a:xfrm>
            <a:off x="11587165" y="6378481"/>
            <a:ext cx="10048874"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2" name="Text Placeholder 5"/>
          <p:cNvSpPr>
            <a:spLocks noGrp="1"/>
          </p:cNvSpPr>
          <p:nvPr>
            <p:ph type="body" sz="quarter" idx="22" hasCustomPrompt="1"/>
          </p:nvPr>
        </p:nvSpPr>
        <p:spPr>
          <a:xfrm>
            <a:off x="11587166" y="5548749"/>
            <a:ext cx="10048875"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edit)  MATERIALS &amp; METHODS</a:t>
            </a:r>
            <a:endParaRPr lang="en-US" dirty="0"/>
          </a:p>
        </p:txBody>
      </p:sp>
      <p:sp>
        <p:nvSpPr>
          <p:cNvPr id="23" name="Text Placeholder 3"/>
          <p:cNvSpPr>
            <a:spLocks noGrp="1"/>
          </p:cNvSpPr>
          <p:nvPr>
            <p:ph type="body" sz="quarter" idx="23" hasCustomPrompt="1"/>
          </p:nvPr>
        </p:nvSpPr>
        <p:spPr>
          <a:xfrm>
            <a:off x="22258339" y="6378481"/>
            <a:ext cx="10048874"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4" name="Text Placeholder 5"/>
          <p:cNvSpPr>
            <a:spLocks noGrp="1"/>
          </p:cNvSpPr>
          <p:nvPr>
            <p:ph type="body" sz="quarter" idx="24" hasCustomPrompt="1"/>
          </p:nvPr>
        </p:nvSpPr>
        <p:spPr>
          <a:xfrm>
            <a:off x="22250400" y="5548749"/>
            <a:ext cx="10058400"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edit)  RESULTS</a:t>
            </a:r>
            <a:endParaRPr lang="en-US" dirty="0"/>
          </a:p>
        </p:txBody>
      </p:sp>
      <p:sp>
        <p:nvSpPr>
          <p:cNvPr id="25" name="Text Placeholder 5"/>
          <p:cNvSpPr>
            <a:spLocks noGrp="1"/>
          </p:cNvSpPr>
          <p:nvPr>
            <p:ph type="body" sz="quarter" idx="25" hasCustomPrompt="1"/>
          </p:nvPr>
        </p:nvSpPr>
        <p:spPr>
          <a:xfrm>
            <a:off x="32914027" y="5548749"/>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edit)  CONCLUSIONS</a:t>
            </a:r>
            <a:endParaRPr lang="en-US" dirty="0"/>
          </a:p>
        </p:txBody>
      </p:sp>
      <p:sp>
        <p:nvSpPr>
          <p:cNvPr id="26" name="Text Placeholder 3"/>
          <p:cNvSpPr>
            <a:spLocks noGrp="1"/>
          </p:cNvSpPr>
          <p:nvPr>
            <p:ph type="body" sz="quarter" idx="26" hasCustomPrompt="1"/>
          </p:nvPr>
        </p:nvSpPr>
        <p:spPr>
          <a:xfrm>
            <a:off x="32914027" y="6378481"/>
            <a:ext cx="10047018"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7" name="Text Placeholder 5"/>
          <p:cNvSpPr>
            <a:spLocks noGrp="1"/>
          </p:cNvSpPr>
          <p:nvPr>
            <p:ph type="body" sz="quarter" idx="27" hasCustomPrompt="1"/>
          </p:nvPr>
        </p:nvSpPr>
        <p:spPr>
          <a:xfrm>
            <a:off x="32914027" y="14272738"/>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edit)  REFERENCES</a:t>
            </a:r>
            <a:endParaRPr lang="en-US" dirty="0"/>
          </a:p>
        </p:txBody>
      </p:sp>
      <p:sp>
        <p:nvSpPr>
          <p:cNvPr id="28" name="Text Placeholder 3"/>
          <p:cNvSpPr>
            <a:spLocks noGrp="1"/>
          </p:cNvSpPr>
          <p:nvPr>
            <p:ph type="body" sz="quarter" idx="28" hasCustomPrompt="1"/>
          </p:nvPr>
        </p:nvSpPr>
        <p:spPr>
          <a:xfrm>
            <a:off x="32914027" y="15011402"/>
            <a:ext cx="1005205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9" name="Text Placeholder 5"/>
          <p:cNvSpPr>
            <a:spLocks noGrp="1"/>
          </p:cNvSpPr>
          <p:nvPr>
            <p:ph type="body" sz="quarter" idx="29" hasCustomPrompt="1"/>
          </p:nvPr>
        </p:nvSpPr>
        <p:spPr>
          <a:xfrm>
            <a:off x="32914027" y="25679401"/>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edit)  ACKNOWLEDGEMENTS or  CONTACT</a:t>
            </a:r>
            <a:endParaRPr lang="en-US" dirty="0"/>
          </a:p>
        </p:txBody>
      </p:sp>
      <p:sp>
        <p:nvSpPr>
          <p:cNvPr id="30" name="Text Placeholder 3"/>
          <p:cNvSpPr>
            <a:spLocks noGrp="1"/>
          </p:cNvSpPr>
          <p:nvPr>
            <p:ph type="body" sz="quarter" idx="30" hasCustomPrompt="1"/>
          </p:nvPr>
        </p:nvSpPr>
        <p:spPr>
          <a:xfrm>
            <a:off x="32914027" y="26433446"/>
            <a:ext cx="1005205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60" name="Text Placeholder 3"/>
          <p:cNvSpPr>
            <a:spLocks noGrp="1"/>
          </p:cNvSpPr>
          <p:nvPr>
            <p:ph type="body" sz="quarter" idx="96" hasCustomPrompt="1"/>
          </p:nvPr>
        </p:nvSpPr>
        <p:spPr>
          <a:xfrm>
            <a:off x="904188" y="14951552"/>
            <a:ext cx="10056813"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77" name="Text Placeholder 76"/>
          <p:cNvSpPr>
            <a:spLocks noGrp="1"/>
          </p:cNvSpPr>
          <p:nvPr>
            <p:ph type="body" sz="quarter" idx="150" hasCustomPrompt="1"/>
          </p:nvPr>
        </p:nvSpPr>
        <p:spPr>
          <a:xfrm>
            <a:off x="5932593" y="3383947"/>
            <a:ext cx="31998968" cy="1280160"/>
          </a:xfrm>
          <a:prstGeom prst="rect">
            <a:avLst/>
          </a:prstGeom>
        </p:spPr>
        <p:txBody>
          <a:bodyPr>
            <a:normAutofit/>
          </a:bodyPr>
          <a:lstStyle>
            <a:lvl1pPr marL="0" indent="0" algn="ctr">
              <a:buFontTx/>
              <a:buNone/>
              <a:defRPr sz="60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affiliations</a:t>
            </a:r>
            <a:endParaRPr lang="en-US" dirty="0"/>
          </a:p>
        </p:txBody>
      </p:sp>
      <p:sp>
        <p:nvSpPr>
          <p:cNvPr id="78" name="Text Placeholder 76"/>
          <p:cNvSpPr>
            <a:spLocks noGrp="1"/>
          </p:cNvSpPr>
          <p:nvPr>
            <p:ph type="body" sz="quarter" idx="151" hasCustomPrompt="1"/>
          </p:nvPr>
        </p:nvSpPr>
        <p:spPr>
          <a:xfrm>
            <a:off x="5932593" y="2103787"/>
            <a:ext cx="31998968"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authors</a:t>
            </a:r>
            <a:endParaRPr lang="en-US" dirty="0"/>
          </a:p>
        </p:txBody>
      </p:sp>
      <p:sp>
        <p:nvSpPr>
          <p:cNvPr id="79" name="Text Placeholder 76"/>
          <p:cNvSpPr>
            <a:spLocks noGrp="1"/>
          </p:cNvSpPr>
          <p:nvPr>
            <p:ph type="body" sz="quarter" idx="153" hasCustomPrompt="1"/>
          </p:nvPr>
        </p:nvSpPr>
        <p:spPr>
          <a:xfrm>
            <a:off x="5932593" y="465813"/>
            <a:ext cx="31998968"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title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3 colum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04186" y="6295353"/>
            <a:ext cx="13591277" cy="861752"/>
          </a:xfrm>
          <a:prstGeom prst="rect">
            <a:avLst/>
          </a:prstGeom>
        </p:spPr>
        <p:txBody>
          <a:bodyPr wrap="square" lIns="228589" tIns="228589" rIns="228589" bIns="228589">
            <a:spAutoFit/>
          </a:bodyPr>
          <a:lstStyle>
            <a:lvl1pPr marL="0" indent="0">
              <a:buNone/>
              <a:defRPr sz="26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6" name="Text Placeholder 5"/>
          <p:cNvSpPr>
            <a:spLocks noGrp="1"/>
          </p:cNvSpPr>
          <p:nvPr>
            <p:ph type="body" sz="quarter" idx="11" hasCustomPrompt="1"/>
          </p:nvPr>
        </p:nvSpPr>
        <p:spPr>
          <a:xfrm>
            <a:off x="922338" y="5431995"/>
            <a:ext cx="13573126"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add) INTRODUCTION or ABSTRACT</a:t>
            </a:r>
            <a:endParaRPr lang="en-US" dirty="0"/>
          </a:p>
        </p:txBody>
      </p:sp>
      <p:sp>
        <p:nvSpPr>
          <p:cNvPr id="19" name="Text Placeholder 3"/>
          <p:cNvSpPr>
            <a:spLocks noGrp="1"/>
          </p:cNvSpPr>
          <p:nvPr>
            <p:ph type="body" sz="quarter" idx="19" hasCustomPrompt="1"/>
          </p:nvPr>
        </p:nvSpPr>
        <p:spPr>
          <a:xfrm>
            <a:off x="922338" y="18240478"/>
            <a:ext cx="13592864" cy="861752"/>
          </a:xfrm>
          <a:prstGeom prst="rect">
            <a:avLst/>
          </a:prstGeom>
        </p:spPr>
        <p:txBody>
          <a:bodyPr wrap="square" lIns="228589" tIns="228589" rIns="228589" bIns="228589">
            <a:spAutoFit/>
          </a:bodyPr>
          <a:lstStyle>
            <a:lvl1pPr marL="0" indent="0">
              <a:buNone/>
              <a:defRPr sz="26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0" name="Text Placeholder 5"/>
          <p:cNvSpPr>
            <a:spLocks noGrp="1"/>
          </p:cNvSpPr>
          <p:nvPr>
            <p:ph type="body" sz="quarter" idx="20" hasCustomPrompt="1"/>
          </p:nvPr>
        </p:nvSpPr>
        <p:spPr>
          <a:xfrm>
            <a:off x="942080" y="17409229"/>
            <a:ext cx="13573125"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add)  OBJECTIVES</a:t>
            </a:r>
            <a:endParaRPr lang="en-US" dirty="0"/>
          </a:p>
        </p:txBody>
      </p:sp>
      <p:sp>
        <p:nvSpPr>
          <p:cNvPr id="21" name="Text Placeholder 3"/>
          <p:cNvSpPr>
            <a:spLocks noGrp="1"/>
          </p:cNvSpPr>
          <p:nvPr>
            <p:ph type="body" sz="quarter" idx="21" hasCustomPrompt="1"/>
          </p:nvPr>
        </p:nvSpPr>
        <p:spPr>
          <a:xfrm>
            <a:off x="15154276" y="21595083"/>
            <a:ext cx="13571534" cy="861752"/>
          </a:xfrm>
          <a:prstGeom prst="rect">
            <a:avLst/>
          </a:prstGeom>
        </p:spPr>
        <p:txBody>
          <a:bodyPr wrap="square" lIns="228589" tIns="228589" rIns="228589" bIns="228589">
            <a:spAutoFit/>
          </a:bodyPr>
          <a:lstStyle>
            <a:lvl1pPr marL="0" indent="0">
              <a:buNone/>
              <a:defRPr sz="26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2" name="Text Placeholder 5"/>
          <p:cNvSpPr>
            <a:spLocks noGrp="1"/>
          </p:cNvSpPr>
          <p:nvPr>
            <p:ph type="body" sz="quarter" idx="22" hasCustomPrompt="1"/>
          </p:nvPr>
        </p:nvSpPr>
        <p:spPr>
          <a:xfrm>
            <a:off x="15154276" y="20739663"/>
            <a:ext cx="13571534"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add)  MATERIALS &amp; METHODS</a:t>
            </a:r>
            <a:endParaRPr lang="en-US" dirty="0"/>
          </a:p>
        </p:txBody>
      </p:sp>
      <p:sp>
        <p:nvSpPr>
          <p:cNvPr id="23" name="Text Placeholder 3"/>
          <p:cNvSpPr>
            <a:spLocks noGrp="1"/>
          </p:cNvSpPr>
          <p:nvPr>
            <p:ph type="body" sz="quarter" idx="23" hasCustomPrompt="1"/>
          </p:nvPr>
        </p:nvSpPr>
        <p:spPr>
          <a:xfrm>
            <a:off x="15162215" y="6295353"/>
            <a:ext cx="13571534" cy="861752"/>
          </a:xfrm>
          <a:prstGeom prst="rect">
            <a:avLst/>
          </a:prstGeom>
        </p:spPr>
        <p:txBody>
          <a:bodyPr wrap="square" lIns="228589" tIns="228589" rIns="228589" bIns="228589">
            <a:spAutoFit/>
          </a:bodyPr>
          <a:lstStyle>
            <a:lvl1pPr marL="0" indent="0">
              <a:buNone/>
              <a:defRPr sz="26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4" name="Text Placeholder 5"/>
          <p:cNvSpPr>
            <a:spLocks noGrp="1"/>
          </p:cNvSpPr>
          <p:nvPr>
            <p:ph type="body" sz="quarter" idx="24" hasCustomPrompt="1"/>
          </p:nvPr>
        </p:nvSpPr>
        <p:spPr>
          <a:xfrm>
            <a:off x="15154277" y="5431995"/>
            <a:ext cx="13579475"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add)  RESULTS</a:t>
            </a:r>
            <a:endParaRPr lang="en-US" dirty="0"/>
          </a:p>
        </p:txBody>
      </p:sp>
      <p:sp>
        <p:nvSpPr>
          <p:cNvPr id="25" name="Text Placeholder 5"/>
          <p:cNvSpPr>
            <a:spLocks noGrp="1"/>
          </p:cNvSpPr>
          <p:nvPr>
            <p:ph type="body" sz="quarter" idx="25" hasCustomPrompt="1"/>
          </p:nvPr>
        </p:nvSpPr>
        <p:spPr>
          <a:xfrm>
            <a:off x="29395741" y="5431995"/>
            <a:ext cx="13576029"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add)  CONCLUSIONS</a:t>
            </a:r>
            <a:endParaRPr lang="en-US" dirty="0"/>
          </a:p>
        </p:txBody>
      </p:sp>
      <p:sp>
        <p:nvSpPr>
          <p:cNvPr id="26" name="Text Placeholder 3"/>
          <p:cNvSpPr>
            <a:spLocks noGrp="1"/>
          </p:cNvSpPr>
          <p:nvPr>
            <p:ph type="body" sz="quarter" idx="26" hasCustomPrompt="1"/>
          </p:nvPr>
        </p:nvSpPr>
        <p:spPr>
          <a:xfrm>
            <a:off x="29395741" y="6295353"/>
            <a:ext cx="13576029" cy="861752"/>
          </a:xfrm>
          <a:prstGeom prst="rect">
            <a:avLst/>
          </a:prstGeom>
        </p:spPr>
        <p:txBody>
          <a:bodyPr wrap="square" lIns="228589" tIns="228589" rIns="228589" bIns="228589">
            <a:spAutoFit/>
          </a:bodyPr>
          <a:lstStyle>
            <a:lvl1pPr marL="0" indent="0">
              <a:buNone/>
              <a:defRPr sz="26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7" name="Text Placeholder 5"/>
          <p:cNvSpPr>
            <a:spLocks noGrp="1"/>
          </p:cNvSpPr>
          <p:nvPr>
            <p:ph type="body" sz="quarter" idx="27" hasCustomPrompt="1"/>
          </p:nvPr>
        </p:nvSpPr>
        <p:spPr>
          <a:xfrm>
            <a:off x="29395741" y="17377122"/>
            <a:ext cx="13576029" cy="754045"/>
          </a:xfrm>
          <a:prstGeom prst="rect">
            <a:avLst/>
          </a:prstGeom>
          <a:noFill/>
        </p:spPr>
        <p:txBody>
          <a:bodyPr wrap="square" lIns="91436" tIns="91436" rIns="91436" bIns="91436" anchor="ctr" anchorCtr="0">
            <a:spAutoFit/>
          </a:bodyPr>
          <a:lstStyle>
            <a:lvl1pPr marL="0" indent="0" algn="ctr">
              <a:buNone/>
              <a:tabLst/>
              <a:defRPr sz="3700" b="1" u="sng" baseline="0">
                <a:solidFill>
                  <a:schemeClr val="accent5">
                    <a:lumMod val="50000"/>
                  </a:schemeClr>
                </a:solidFill>
              </a:defRPr>
            </a:lvl1pPr>
          </a:lstStyle>
          <a:p>
            <a:pPr lvl="0"/>
            <a:r>
              <a:rPr lang="en-US" dirty="0" smtClean="0"/>
              <a:t>(click to add)  REFERENCES</a:t>
            </a:r>
            <a:endParaRPr lang="en-US" dirty="0"/>
          </a:p>
        </p:txBody>
      </p:sp>
      <p:sp>
        <p:nvSpPr>
          <p:cNvPr id="28" name="Text Placeholder 3"/>
          <p:cNvSpPr>
            <a:spLocks noGrp="1"/>
          </p:cNvSpPr>
          <p:nvPr>
            <p:ph type="body" sz="quarter" idx="28" hasCustomPrompt="1"/>
          </p:nvPr>
        </p:nvSpPr>
        <p:spPr>
          <a:xfrm>
            <a:off x="29390710" y="18157350"/>
            <a:ext cx="13581061" cy="861752"/>
          </a:xfrm>
          <a:prstGeom prst="rect">
            <a:avLst/>
          </a:prstGeom>
        </p:spPr>
        <p:txBody>
          <a:bodyPr wrap="square" lIns="228589" tIns="228589" rIns="228589" bIns="228589">
            <a:spAutoFit/>
          </a:bodyPr>
          <a:lstStyle>
            <a:lvl1pPr marL="0" indent="0">
              <a:buNone/>
              <a:defRPr sz="26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9" name="Text Placeholder 5"/>
          <p:cNvSpPr>
            <a:spLocks noGrp="1"/>
          </p:cNvSpPr>
          <p:nvPr>
            <p:ph type="body" sz="quarter" idx="29" hasCustomPrompt="1"/>
          </p:nvPr>
        </p:nvSpPr>
        <p:spPr>
          <a:xfrm>
            <a:off x="29395741" y="25845657"/>
            <a:ext cx="13576029"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add)  ACKNOWLEDGEMENTS  or  CONTACT</a:t>
            </a:r>
            <a:endParaRPr lang="en-US" dirty="0"/>
          </a:p>
        </p:txBody>
      </p:sp>
      <p:sp>
        <p:nvSpPr>
          <p:cNvPr id="30" name="Text Placeholder 3"/>
          <p:cNvSpPr>
            <a:spLocks noGrp="1"/>
          </p:cNvSpPr>
          <p:nvPr>
            <p:ph type="body" sz="quarter" idx="30" hasCustomPrompt="1"/>
          </p:nvPr>
        </p:nvSpPr>
        <p:spPr>
          <a:xfrm>
            <a:off x="29395742" y="26625887"/>
            <a:ext cx="13581061" cy="861752"/>
          </a:xfrm>
          <a:prstGeom prst="rect">
            <a:avLst/>
          </a:prstGeom>
        </p:spPr>
        <p:txBody>
          <a:bodyPr wrap="square" lIns="228589" tIns="228589" rIns="228589" bIns="228589">
            <a:spAutoFit/>
          </a:bodyPr>
          <a:lstStyle>
            <a:lvl1pPr marL="0" indent="0">
              <a:buNone/>
              <a:defRPr sz="26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64" name="Text Placeholder 76"/>
          <p:cNvSpPr>
            <a:spLocks noGrp="1"/>
          </p:cNvSpPr>
          <p:nvPr>
            <p:ph type="body" sz="quarter" idx="150" hasCustomPrompt="1"/>
          </p:nvPr>
        </p:nvSpPr>
        <p:spPr>
          <a:xfrm>
            <a:off x="5932593" y="3383947"/>
            <a:ext cx="31998968" cy="1280160"/>
          </a:xfrm>
          <a:prstGeom prst="rect">
            <a:avLst/>
          </a:prstGeom>
        </p:spPr>
        <p:txBody>
          <a:bodyPr>
            <a:normAutofit/>
          </a:bodyPr>
          <a:lstStyle>
            <a:lvl1pPr marL="0" indent="0" algn="ctr">
              <a:buFontTx/>
              <a:buNone/>
              <a:defRPr sz="60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affiliations</a:t>
            </a:r>
            <a:endParaRPr lang="en-US" dirty="0"/>
          </a:p>
        </p:txBody>
      </p:sp>
      <p:sp>
        <p:nvSpPr>
          <p:cNvPr id="65" name="Text Placeholder 76"/>
          <p:cNvSpPr>
            <a:spLocks noGrp="1"/>
          </p:cNvSpPr>
          <p:nvPr>
            <p:ph type="body" sz="quarter" idx="151" hasCustomPrompt="1"/>
          </p:nvPr>
        </p:nvSpPr>
        <p:spPr>
          <a:xfrm>
            <a:off x="5932593" y="2103787"/>
            <a:ext cx="31998968"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authors</a:t>
            </a:r>
            <a:endParaRPr lang="en-US" dirty="0"/>
          </a:p>
        </p:txBody>
      </p:sp>
      <p:sp>
        <p:nvSpPr>
          <p:cNvPr id="66" name="Text Placeholder 76"/>
          <p:cNvSpPr>
            <a:spLocks noGrp="1"/>
          </p:cNvSpPr>
          <p:nvPr>
            <p:ph type="body" sz="quarter" idx="153" hasCustomPrompt="1"/>
          </p:nvPr>
        </p:nvSpPr>
        <p:spPr>
          <a:xfrm>
            <a:off x="5932593" y="465813"/>
            <a:ext cx="31998968"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title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ide center column">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04188" y="6212225"/>
            <a:ext cx="10056813"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6" name="Text Placeholder 5"/>
          <p:cNvSpPr>
            <a:spLocks noGrp="1"/>
          </p:cNvSpPr>
          <p:nvPr>
            <p:ph type="body" sz="quarter" idx="11" hasCustomPrompt="1"/>
          </p:nvPr>
        </p:nvSpPr>
        <p:spPr>
          <a:xfrm>
            <a:off x="922341" y="5348867"/>
            <a:ext cx="10048875"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add) INTRODUCTION or ABSTRACT</a:t>
            </a:r>
            <a:endParaRPr lang="en-US" dirty="0"/>
          </a:p>
        </p:txBody>
      </p:sp>
      <p:sp>
        <p:nvSpPr>
          <p:cNvPr id="19" name="Text Placeholder 3"/>
          <p:cNvSpPr>
            <a:spLocks noGrp="1"/>
          </p:cNvSpPr>
          <p:nvPr>
            <p:ph type="body" sz="quarter" idx="19" hasCustomPrompt="1"/>
          </p:nvPr>
        </p:nvSpPr>
        <p:spPr>
          <a:xfrm>
            <a:off x="902598" y="15043762"/>
            <a:ext cx="10058400"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20" name="Text Placeholder 5"/>
          <p:cNvSpPr>
            <a:spLocks noGrp="1"/>
          </p:cNvSpPr>
          <p:nvPr>
            <p:ph type="body" sz="quarter" idx="20" hasCustomPrompt="1"/>
          </p:nvPr>
        </p:nvSpPr>
        <p:spPr>
          <a:xfrm>
            <a:off x="922339" y="14212513"/>
            <a:ext cx="10050462"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add)  OBJECTIVES</a:t>
            </a:r>
            <a:endParaRPr lang="en-US" dirty="0"/>
          </a:p>
        </p:txBody>
      </p:sp>
      <p:sp>
        <p:nvSpPr>
          <p:cNvPr id="21" name="Text Placeholder 3"/>
          <p:cNvSpPr>
            <a:spLocks noGrp="1"/>
          </p:cNvSpPr>
          <p:nvPr>
            <p:ph type="body" sz="quarter" idx="21" hasCustomPrompt="1"/>
          </p:nvPr>
        </p:nvSpPr>
        <p:spPr>
          <a:xfrm>
            <a:off x="11587163" y="6204287"/>
            <a:ext cx="20720048"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22" name="Text Placeholder 5"/>
          <p:cNvSpPr>
            <a:spLocks noGrp="1"/>
          </p:cNvSpPr>
          <p:nvPr>
            <p:ph type="body" sz="quarter" idx="22" hasCustomPrompt="1"/>
          </p:nvPr>
        </p:nvSpPr>
        <p:spPr>
          <a:xfrm>
            <a:off x="11587164" y="5348867"/>
            <a:ext cx="20720050"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(header)  MATERIALS &amp; METHODS</a:t>
            </a:r>
            <a:endParaRPr lang="en-US" dirty="0"/>
          </a:p>
        </p:txBody>
      </p:sp>
      <p:sp>
        <p:nvSpPr>
          <p:cNvPr id="23" name="Text Placeholder 3"/>
          <p:cNvSpPr>
            <a:spLocks noGrp="1"/>
          </p:cNvSpPr>
          <p:nvPr>
            <p:ph type="body" sz="quarter" idx="23" hasCustomPrompt="1"/>
          </p:nvPr>
        </p:nvSpPr>
        <p:spPr>
          <a:xfrm>
            <a:off x="11587164" y="21896538"/>
            <a:ext cx="20720050"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24" name="Text Placeholder 5"/>
          <p:cNvSpPr>
            <a:spLocks noGrp="1"/>
          </p:cNvSpPr>
          <p:nvPr>
            <p:ph type="body" sz="quarter" idx="24" hasCustomPrompt="1"/>
          </p:nvPr>
        </p:nvSpPr>
        <p:spPr>
          <a:xfrm>
            <a:off x="11587162" y="21074746"/>
            <a:ext cx="20720050"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add)  RESULTS</a:t>
            </a:r>
            <a:endParaRPr lang="en-US" dirty="0"/>
          </a:p>
        </p:txBody>
      </p:sp>
      <p:sp>
        <p:nvSpPr>
          <p:cNvPr id="25" name="Text Placeholder 5"/>
          <p:cNvSpPr>
            <a:spLocks noGrp="1"/>
          </p:cNvSpPr>
          <p:nvPr>
            <p:ph type="body" sz="quarter" idx="25" hasCustomPrompt="1"/>
          </p:nvPr>
        </p:nvSpPr>
        <p:spPr>
          <a:xfrm>
            <a:off x="32905536" y="5348867"/>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add) CONCLUSIONS</a:t>
            </a:r>
            <a:endParaRPr lang="en-US" dirty="0"/>
          </a:p>
        </p:txBody>
      </p:sp>
      <p:sp>
        <p:nvSpPr>
          <p:cNvPr id="26" name="Text Placeholder 3"/>
          <p:cNvSpPr>
            <a:spLocks noGrp="1"/>
          </p:cNvSpPr>
          <p:nvPr>
            <p:ph type="body" sz="quarter" idx="26" hasCustomPrompt="1"/>
          </p:nvPr>
        </p:nvSpPr>
        <p:spPr>
          <a:xfrm>
            <a:off x="32905536" y="6212225"/>
            <a:ext cx="10047018"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27" name="Text Placeholder 5"/>
          <p:cNvSpPr>
            <a:spLocks noGrp="1"/>
          </p:cNvSpPr>
          <p:nvPr>
            <p:ph type="body" sz="quarter" idx="27" hasCustomPrompt="1"/>
          </p:nvPr>
        </p:nvSpPr>
        <p:spPr>
          <a:xfrm>
            <a:off x="32905536" y="14272738"/>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add) REFERENCES</a:t>
            </a:r>
            <a:endParaRPr lang="en-US" dirty="0"/>
          </a:p>
        </p:txBody>
      </p:sp>
      <p:sp>
        <p:nvSpPr>
          <p:cNvPr id="28" name="Text Placeholder 3"/>
          <p:cNvSpPr>
            <a:spLocks noGrp="1"/>
          </p:cNvSpPr>
          <p:nvPr>
            <p:ph type="body" sz="quarter" idx="28" hasCustomPrompt="1"/>
          </p:nvPr>
        </p:nvSpPr>
        <p:spPr>
          <a:xfrm>
            <a:off x="32905536" y="15011402"/>
            <a:ext cx="10052050"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29" name="Text Placeholder 5"/>
          <p:cNvSpPr>
            <a:spLocks noGrp="1"/>
          </p:cNvSpPr>
          <p:nvPr>
            <p:ph type="body" sz="quarter" idx="29" hasCustomPrompt="1"/>
          </p:nvPr>
        </p:nvSpPr>
        <p:spPr>
          <a:xfrm>
            <a:off x="32905536" y="25669876"/>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smtClean="0"/>
              <a:t>(click to add)  ACKNOWLEDGEMENTS or CONTACT</a:t>
            </a:r>
            <a:endParaRPr lang="en-US" dirty="0"/>
          </a:p>
        </p:txBody>
      </p:sp>
      <p:sp>
        <p:nvSpPr>
          <p:cNvPr id="30" name="Text Placeholder 3"/>
          <p:cNvSpPr>
            <a:spLocks noGrp="1"/>
          </p:cNvSpPr>
          <p:nvPr>
            <p:ph type="body" sz="quarter" idx="30" hasCustomPrompt="1"/>
          </p:nvPr>
        </p:nvSpPr>
        <p:spPr>
          <a:xfrm>
            <a:off x="32905536" y="26436774"/>
            <a:ext cx="10052050"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64" name="Text Placeholder 76"/>
          <p:cNvSpPr>
            <a:spLocks noGrp="1"/>
          </p:cNvSpPr>
          <p:nvPr>
            <p:ph type="body" sz="quarter" idx="150" hasCustomPrompt="1"/>
          </p:nvPr>
        </p:nvSpPr>
        <p:spPr>
          <a:xfrm>
            <a:off x="5932593" y="3383947"/>
            <a:ext cx="31998968" cy="1280160"/>
          </a:xfrm>
          <a:prstGeom prst="rect">
            <a:avLst/>
          </a:prstGeom>
        </p:spPr>
        <p:txBody>
          <a:bodyPr>
            <a:normAutofit/>
          </a:bodyPr>
          <a:lstStyle>
            <a:lvl1pPr marL="0" indent="0" algn="ctr">
              <a:buFontTx/>
              <a:buNone/>
              <a:defRPr sz="60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affiliations</a:t>
            </a:r>
            <a:endParaRPr lang="en-US" dirty="0"/>
          </a:p>
        </p:txBody>
      </p:sp>
      <p:sp>
        <p:nvSpPr>
          <p:cNvPr id="65" name="Text Placeholder 76"/>
          <p:cNvSpPr>
            <a:spLocks noGrp="1"/>
          </p:cNvSpPr>
          <p:nvPr>
            <p:ph type="body" sz="quarter" idx="151" hasCustomPrompt="1"/>
          </p:nvPr>
        </p:nvSpPr>
        <p:spPr>
          <a:xfrm>
            <a:off x="5932593" y="2103787"/>
            <a:ext cx="31998968"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authors</a:t>
            </a:r>
            <a:endParaRPr lang="en-US" dirty="0"/>
          </a:p>
        </p:txBody>
      </p:sp>
      <p:sp>
        <p:nvSpPr>
          <p:cNvPr id="66" name="Text Placeholder 76"/>
          <p:cNvSpPr>
            <a:spLocks noGrp="1"/>
          </p:cNvSpPr>
          <p:nvPr>
            <p:ph type="body" sz="quarter" idx="153" hasCustomPrompt="1"/>
          </p:nvPr>
        </p:nvSpPr>
        <p:spPr>
          <a:xfrm>
            <a:off x="5932593" y="465813"/>
            <a:ext cx="31998968"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title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image" Target="../media/image7.png"/><Relationship Id="rId12" Type="http://schemas.openxmlformats.org/officeDocument/2006/relationships/image" Target="../media/image8.png"/><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oleObject" Target="../embeddings/oleObject3.bin"/><Relationship Id="rId16" Type="http://schemas.openxmlformats.org/officeDocument/2006/relationships/image" Target="../media/image3.wmf"/><Relationship Id="rId17" Type="http://schemas.openxmlformats.org/officeDocument/2006/relationships/oleObject" Target="../embeddings/oleObject4.bin"/><Relationship Id="rId18" Type="http://schemas.openxmlformats.org/officeDocument/2006/relationships/image" Target="../media/image4.wmf"/><Relationship Id="rId1" Type="http://schemas.openxmlformats.org/officeDocument/2006/relationships/slideLayout" Target="../slideLayouts/slideLayout2.xml"/><Relationship Id="rId2" Type="http://schemas.openxmlformats.org/officeDocument/2006/relationships/theme" Target="../theme/theme2.xml"/><Relationship Id="rId3" Type="http://schemas.openxmlformats.org/officeDocument/2006/relationships/vmlDrawing" Target="../drawings/vmlDrawing1.vml"/><Relationship Id="rId4" Type="http://schemas.openxmlformats.org/officeDocument/2006/relationships/oleObject" Target="../embeddings/oleObject1.bin"/><Relationship Id="rId5" Type="http://schemas.openxmlformats.org/officeDocument/2006/relationships/image" Target="../media/image1.wmf"/><Relationship Id="rId6" Type="http://schemas.openxmlformats.org/officeDocument/2006/relationships/image" Target="../media/image5.png"/><Relationship Id="rId7" Type="http://schemas.openxmlformats.org/officeDocument/2006/relationships/oleObject" Target="../embeddings/oleObject2.bin"/><Relationship Id="rId8" Type="http://schemas.openxmlformats.org/officeDocument/2006/relationships/image" Target="../media/image2.wmf"/><Relationship Id="rId9" Type="http://schemas.openxmlformats.org/officeDocument/2006/relationships/hyperlink" Target="http://www.facebook.com/pages/PosterPresentationscom/217914411419?v=app_4949752878&amp;ref=ts" TargetMode="External"/><Relationship Id="rId10" Type="http://schemas.openxmlformats.org/officeDocument/2006/relationships/image" Target="../media/image6.jpeg"/></Relationships>
</file>

<file path=ppt/slideMasters/_rels/slideMaster3.xml.rels><?xml version="1.0" encoding="UTF-8" standalone="yes"?>
<Relationships xmlns="http://schemas.openxmlformats.org/package/2006/relationships"><Relationship Id="rId11" Type="http://schemas.openxmlformats.org/officeDocument/2006/relationships/image" Target="../media/image7.png"/><Relationship Id="rId12" Type="http://schemas.openxmlformats.org/officeDocument/2006/relationships/image" Target="../media/image8.png"/><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oleObject" Target="../embeddings/oleObject7.bin"/><Relationship Id="rId16" Type="http://schemas.openxmlformats.org/officeDocument/2006/relationships/image" Target="../media/image3.wmf"/><Relationship Id="rId17" Type="http://schemas.openxmlformats.org/officeDocument/2006/relationships/oleObject" Target="../embeddings/oleObject8.bin"/><Relationship Id="rId18" Type="http://schemas.openxmlformats.org/officeDocument/2006/relationships/image" Target="../media/image4.wmf"/><Relationship Id="rId1" Type="http://schemas.openxmlformats.org/officeDocument/2006/relationships/slideLayout" Target="../slideLayouts/slideLayout3.xml"/><Relationship Id="rId2" Type="http://schemas.openxmlformats.org/officeDocument/2006/relationships/theme" Target="../theme/theme3.xml"/><Relationship Id="rId3" Type="http://schemas.openxmlformats.org/officeDocument/2006/relationships/vmlDrawing" Target="../drawings/vmlDrawing2.vml"/><Relationship Id="rId4" Type="http://schemas.openxmlformats.org/officeDocument/2006/relationships/oleObject" Target="../embeddings/oleObject5.bin"/><Relationship Id="rId5" Type="http://schemas.openxmlformats.org/officeDocument/2006/relationships/image" Target="../media/image1.wmf"/><Relationship Id="rId6" Type="http://schemas.openxmlformats.org/officeDocument/2006/relationships/image" Target="../media/image5.png"/><Relationship Id="rId7" Type="http://schemas.openxmlformats.org/officeDocument/2006/relationships/oleObject" Target="../embeddings/oleObject6.bin"/><Relationship Id="rId8" Type="http://schemas.openxmlformats.org/officeDocument/2006/relationships/image" Target="../media/image2.wmf"/><Relationship Id="rId9" Type="http://schemas.openxmlformats.org/officeDocument/2006/relationships/hyperlink" Target="http://www.facebook.com/pages/PosterPresentationscom/217914411419?v=app_4949752878&amp;ref=ts" TargetMode="External"/><Relationship Id="rId10"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50000"/>
              </a:schemeClr>
            </a:gs>
            <a:gs pos="34000">
              <a:schemeClr val="tx2">
                <a:lumMod val="40000"/>
                <a:lumOff val="60000"/>
              </a:schemeClr>
            </a:gs>
            <a:gs pos="100000">
              <a:schemeClr val="accent5">
                <a:lumMod val="20000"/>
                <a:lumOff val="80000"/>
              </a:schemeClr>
            </a:gs>
          </a:gsLst>
          <a:lin ang="16200000" scaled="1"/>
          <a:tileRect/>
        </a:gra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800600"/>
          </a:xfrm>
          <a:prstGeom prst="rect">
            <a:avLst/>
          </a:prstGeom>
          <a:solidFill>
            <a:schemeClr val="accent5">
              <a:lumMod val="75000"/>
            </a:schemeClr>
          </a:solidFill>
          <a:ln w="9525">
            <a:solidFill>
              <a:schemeClr val="tx1"/>
            </a:solid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800600"/>
            <a:ext cx="43891200" cy="45719"/>
          </a:xfrm>
          <a:prstGeom prst="rect">
            <a:avLst/>
          </a:prstGeom>
          <a:solidFill>
            <a:schemeClr val="accent5">
              <a:lumMod val="50000"/>
            </a:schemeClr>
          </a:solidFill>
          <a:ln w="152400">
            <a:solidFill>
              <a:schemeClr val="accent5">
                <a:lumMod val="50000"/>
              </a:schemeClr>
            </a:solidFill>
            <a:miter lim="800000"/>
            <a:headEnd/>
            <a:tailEnd/>
          </a:ln>
          <a:effectLst/>
        </p:spPr>
        <p:txBody>
          <a:bodyPr wrap="none" lIns="91436" tIns="45717" rIns="91436" bIns="45717" anchor="ctr"/>
          <a:lstStyle/>
          <a:p>
            <a:pPr>
              <a:defRPr/>
            </a:pPr>
            <a:endParaRPr lang="en-US" dirty="0"/>
          </a:p>
        </p:txBody>
      </p:sp>
      <p:sp>
        <p:nvSpPr>
          <p:cNvPr id="2" name="Rounded Rectangle 1"/>
          <p:cNvSpPr/>
          <p:nvPr userDrawn="1"/>
        </p:nvSpPr>
        <p:spPr>
          <a:xfrm>
            <a:off x="922338" y="5475145"/>
            <a:ext cx="10058400" cy="26736675"/>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userDrawn="1"/>
        </p:nvSpPr>
        <p:spPr>
          <a:xfrm>
            <a:off x="11587692" y="5475145"/>
            <a:ext cx="10058400" cy="26736675"/>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userDrawn="1"/>
        </p:nvSpPr>
        <p:spPr>
          <a:xfrm>
            <a:off x="22253046" y="5475145"/>
            <a:ext cx="10058400" cy="26736675"/>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userDrawn="1"/>
        </p:nvSpPr>
        <p:spPr>
          <a:xfrm>
            <a:off x="32918400" y="5475145"/>
            <a:ext cx="10058400" cy="26736675"/>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52" r:id="rId1"/>
  </p:sldLayoutIdLst>
  <p:timing>
    <p:tnLst>
      <p:par>
        <p:cTn xmlns:p14="http://schemas.microsoft.com/office/powerpoint/2010/main" id="1" dur="indefinite" restart="never" nodeType="tmRoot"/>
      </p:par>
    </p:tnLst>
  </p:timing>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50000"/>
              </a:schemeClr>
            </a:gs>
            <a:gs pos="34000">
              <a:schemeClr val="tx2">
                <a:lumMod val="40000"/>
                <a:lumOff val="60000"/>
              </a:schemeClr>
            </a:gs>
            <a:gs pos="100000">
              <a:schemeClr val="accent5">
                <a:lumMod val="20000"/>
                <a:lumOff val="80000"/>
              </a:schemeClr>
            </a:gs>
          </a:gsLst>
          <a:lin ang="16200000" scaled="1"/>
          <a:tileRect/>
        </a:gra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800600"/>
          </a:xfrm>
          <a:prstGeom prst="rect">
            <a:avLst/>
          </a:prstGeom>
          <a:solidFill>
            <a:schemeClr val="accent5">
              <a:lumMod val="75000"/>
            </a:schemeClr>
          </a:solidFill>
          <a:ln w="9525">
            <a:solidFill>
              <a:schemeClr val="tx1"/>
            </a:solid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805363"/>
            <a:ext cx="43891200" cy="152400"/>
          </a:xfrm>
          <a:prstGeom prst="rect">
            <a:avLst/>
          </a:prstGeom>
          <a:solidFill>
            <a:schemeClr val="accent5">
              <a:lumMod val="50000"/>
            </a:schemeClr>
          </a:solidFill>
          <a:ln w="152400">
            <a:noFill/>
            <a:miter lim="800000"/>
            <a:headEnd/>
            <a:tailEnd/>
          </a:ln>
          <a:effectLst/>
        </p:spPr>
        <p:txBody>
          <a:bodyPr wrap="none" lIns="91436" tIns="45717" rIns="91436" bIns="45717" anchor="ctr"/>
          <a:lstStyle/>
          <a:p>
            <a:pPr>
              <a:defRPr/>
            </a:pPr>
            <a:endParaRPr lang="en-US" dirty="0"/>
          </a:p>
        </p:txBody>
      </p:sp>
      <p:sp>
        <p:nvSpPr>
          <p:cNvPr id="10" name="Text Box 14"/>
          <p:cNvSpPr txBox="1">
            <a:spLocks noChangeArrowheads="1"/>
          </p:cNvSpPr>
          <p:nvPr/>
        </p:nvSpPr>
        <p:spPr bwMode="auto">
          <a:xfrm>
            <a:off x="1484177" y="32232601"/>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smtClean="0">
                <a:solidFill>
                  <a:schemeClr val="bg1">
                    <a:lumMod val="75000"/>
                  </a:schemeClr>
                </a:solidFill>
                <a:latin typeface="Arial" charset="0"/>
              </a:rPr>
              <a:t>RESEARCH POSTER PRESENTATION </a:t>
            </a:r>
            <a:r>
              <a:rPr lang="en-US" sz="500" b="1" dirty="0">
                <a:solidFill>
                  <a:schemeClr val="bg1">
                    <a:lumMod val="75000"/>
                  </a:schemeClr>
                </a:solidFill>
                <a:latin typeface="Arial" charset="0"/>
              </a:rPr>
              <a:t>DESIGN © </a:t>
            </a:r>
            <a:r>
              <a:rPr lang="en-US" sz="500" b="1" dirty="0" smtClean="0">
                <a:solidFill>
                  <a:schemeClr val="bg1">
                    <a:lumMod val="75000"/>
                  </a:schemeClr>
                </a:solidFill>
                <a:latin typeface="Arial" charset="0"/>
              </a:rPr>
              <a:t>2012</a:t>
            </a:r>
            <a:endParaRPr lang="en-US" sz="500" b="1" dirty="0">
              <a:solidFill>
                <a:schemeClr val="bg1">
                  <a:lumMod val="75000"/>
                </a:schemeClr>
              </a:solidFill>
              <a:latin typeface="Arial" charset="0"/>
            </a:endParaRP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cxnSp>
        <p:nvCxnSpPr>
          <p:cNvPr id="38" name="Straight Connector 37"/>
          <p:cNvCxnSpPr/>
          <p:nvPr/>
        </p:nvCxnSpPr>
        <p:spPr>
          <a:xfrm flipV="1">
            <a:off x="-13946601" y="11526118"/>
            <a:ext cx="13577436" cy="818"/>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userDrawn="1"/>
        </p:nvSpPr>
        <p:spPr>
          <a:xfrm>
            <a:off x="922338" y="5392017"/>
            <a:ext cx="13577436" cy="26736675"/>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userDrawn="1"/>
        </p:nvSpPr>
        <p:spPr>
          <a:xfrm>
            <a:off x="15154504" y="5392017"/>
            <a:ext cx="13577436" cy="26736675"/>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userDrawn="1"/>
        </p:nvSpPr>
        <p:spPr>
          <a:xfrm>
            <a:off x="29386670" y="5392017"/>
            <a:ext cx="13577436" cy="26736675"/>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userDrawn="1"/>
        </p:nvGrpSpPr>
        <p:grpSpPr>
          <a:xfrm>
            <a:off x="44157839" y="-55065"/>
            <a:ext cx="11062139" cy="32973465"/>
            <a:chOff x="44157839" y="-55065"/>
            <a:chExt cx="11062139" cy="32973465"/>
          </a:xfrm>
        </p:grpSpPr>
        <p:sp>
          <p:nvSpPr>
            <p:cNvPr id="45" name="Rectangle 44"/>
            <p:cNvSpPr/>
            <p:nvPr userDrawn="1"/>
          </p:nvSpPr>
          <p:spPr>
            <a:xfrm>
              <a:off x="44157839" y="-55065"/>
              <a:ext cx="11062139" cy="3297346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algn="ctr"/>
              <a:r>
                <a:rPr lang="en-US" sz="4000" b="1" spc="600" dirty="0" smtClean="0">
                  <a:solidFill>
                    <a:schemeClr val="bg1"/>
                  </a:solidFill>
                  <a:latin typeface="Trebuchet MS" pitchFamily="34" charset="0"/>
                </a:rPr>
                <a:t>QUICK START (cont.)</a:t>
              </a:r>
            </a:p>
            <a:p>
              <a:pPr algn="ctr"/>
              <a:endParaRPr lang="en-US" sz="3600" b="1" baseline="0" dirty="0" smtClean="0">
                <a:solidFill>
                  <a:schemeClr val="bg1"/>
                </a:solidFill>
                <a:latin typeface="Trebuchet MS" pitchFamily="34" charset="0"/>
              </a:endParaRPr>
            </a:p>
            <a:p>
              <a:pPr algn="ctr"/>
              <a:r>
                <a:rPr lang="en-US" sz="3200" b="1" baseline="0" dirty="0" smtClean="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2400" b="0" baseline="0" dirty="0" smtClean="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2400" b="0" spc="0" baseline="0" dirty="0" smtClean="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2400" b="0" baseline="0" dirty="0" smtClean="0">
                <a:solidFill>
                  <a:schemeClr val="bg1">
                    <a:lumMod val="75000"/>
                  </a:schemeClr>
                </a:solidFill>
                <a:latin typeface="Trebuchet MS" pitchFamily="34" charset="0"/>
              </a:endParaRPr>
            </a:p>
            <a:p>
              <a:pPr marL="0" indent="0" algn="l" defTabSz="114300"/>
              <a:endParaRPr lang="en-US" sz="2400" b="0" baseline="0" dirty="0" smtClean="0">
                <a:solidFill>
                  <a:schemeClr val="bg1">
                    <a:lumMod val="75000"/>
                  </a:schemeClr>
                </a:solidFill>
                <a:latin typeface="Trebuchet MS" pitchFamily="34" charset="0"/>
              </a:endParaRPr>
            </a:p>
            <a:p>
              <a:pPr marL="0" indent="0" algn="l" defTabSz="114300"/>
              <a:endParaRPr lang="en-US" sz="2400" b="0" baseline="0" dirty="0" smtClean="0">
                <a:solidFill>
                  <a:schemeClr val="bg1">
                    <a:lumMod val="75000"/>
                  </a:schemeClr>
                </a:solidFill>
                <a:latin typeface="Trebuchet MS" pitchFamily="34" charset="0"/>
              </a:endParaRPr>
            </a:p>
            <a:p>
              <a:pPr marL="0" indent="0" algn="l" defTabSz="114300"/>
              <a:endParaRPr lang="en-US" sz="2400" b="0" baseline="0" dirty="0" smtClean="0">
                <a:solidFill>
                  <a:schemeClr val="bg1">
                    <a:lumMod val="75000"/>
                  </a:schemeClr>
                </a:solidFill>
                <a:latin typeface="Trebuchet MS" pitchFamily="34" charset="0"/>
              </a:endParaRPr>
            </a:p>
            <a:p>
              <a:pPr marL="0" indent="0" algn="l" defTabSz="114300"/>
              <a:endParaRPr lang="en-US" sz="2400" b="0" baseline="0" dirty="0" smtClean="0">
                <a:solidFill>
                  <a:schemeClr val="bg1">
                    <a:lumMod val="75000"/>
                  </a:schemeClr>
                </a:solidFill>
                <a:latin typeface="Trebuchet MS" pitchFamily="34" charset="0"/>
              </a:endParaRPr>
            </a:p>
            <a:p>
              <a:pPr marL="0" indent="0" algn="l" defTabSz="114300"/>
              <a:endParaRPr lang="en-US" sz="2400" b="0" baseline="0" dirty="0" smtClean="0">
                <a:solidFill>
                  <a:schemeClr val="bg1">
                    <a:lumMod val="75000"/>
                  </a:schemeClr>
                </a:solidFill>
                <a:latin typeface="Trebuchet MS" pitchFamily="34" charset="0"/>
              </a:endParaRPr>
            </a:p>
            <a:p>
              <a:pPr marL="0" indent="0" algn="l" defTabSz="114300"/>
              <a:endParaRPr lang="en-US" sz="2400" b="0" baseline="0" dirty="0" smtClean="0">
                <a:solidFill>
                  <a:schemeClr val="bg1">
                    <a:lumMod val="75000"/>
                  </a:schemeClr>
                </a:solidFill>
                <a:latin typeface="Trebuchet MS" pitchFamily="34" charset="0"/>
              </a:endParaRPr>
            </a:p>
            <a:p>
              <a:pPr marL="0" indent="0" algn="l" defTabSz="114300"/>
              <a:r>
                <a:rPr lang="en-US" sz="2400" b="0" baseline="0" dirty="0" smtClean="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2400" b="0" baseline="0" dirty="0" smtClean="0">
                <a:solidFill>
                  <a:schemeClr val="bg1">
                    <a:lumMod val="75000"/>
                  </a:schemeClr>
                </a:solidFill>
                <a:latin typeface="Trebuchet MS" pitchFamily="34" charset="0"/>
              </a:endParaRPr>
            </a:p>
            <a:p>
              <a:pPr algn="ctr"/>
              <a:r>
                <a:rPr lang="en-US" sz="3200" b="1" baseline="0" dirty="0" smtClean="0">
                  <a:solidFill>
                    <a:srgbClr val="FFC000"/>
                  </a:solidFill>
                  <a:latin typeface="Trebuchet MS" pitchFamily="34" charset="0"/>
                </a:rPr>
                <a:t>How to add Text</a:t>
              </a:r>
            </a:p>
            <a:p>
              <a:pPr marL="3265488" lvl="2" indent="0" algn="l" defTabSz="114300"/>
              <a:r>
                <a:rPr lang="en-US" sz="2400" b="0" baseline="0" dirty="0" smtClean="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2400" b="0" baseline="0" dirty="0" smtClean="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2400" b="0" baseline="0" dirty="0" smtClean="0">
                  <a:solidFill>
                    <a:schemeClr val="bg1">
                      <a:lumMod val="75000"/>
                    </a:schemeClr>
                  </a:solidFill>
                  <a:latin typeface="Trebuchet MS" pitchFamily="34" charset="0"/>
                </a:rPr>
                <a:t> </a:t>
              </a:r>
              <a:r>
                <a:rPr kumimoji="0" lang="en-US" sz="3200" b="1" i="0" u="none" strike="noStrike" kern="1200" cap="none" spc="0" normalizeH="0" baseline="0" noProof="0" dirty="0" smtClean="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2400" b="0" baseline="0" dirty="0" smtClean="0">
                <a:solidFill>
                  <a:schemeClr val="bg1">
                    <a:lumMod val="75000"/>
                  </a:schemeClr>
                </a:solidFill>
                <a:latin typeface="Trebuchet MS" pitchFamily="34" charset="0"/>
              </a:endParaRPr>
            </a:p>
            <a:p>
              <a:pPr marL="1518341" lvl="2" indent="0" algn="l" defTabSz="114300"/>
              <a:endParaRPr lang="en-US" sz="2400" b="0" baseline="0" dirty="0" smtClean="0">
                <a:solidFill>
                  <a:schemeClr val="bg1">
                    <a:lumMod val="75000"/>
                  </a:schemeClr>
                </a:solidFill>
                <a:latin typeface="Trebuchet MS" pitchFamily="34" charset="0"/>
              </a:endParaRPr>
            </a:p>
            <a:p>
              <a:pPr algn="ctr"/>
              <a:r>
                <a:rPr lang="en-US" sz="3200" b="1" baseline="0" dirty="0" smtClean="0">
                  <a:solidFill>
                    <a:srgbClr val="FFC000"/>
                  </a:solidFill>
                  <a:latin typeface="Trebuchet MS" pitchFamily="34" charset="0"/>
                </a:rPr>
                <a:t>How to add Tables</a:t>
              </a:r>
            </a:p>
            <a:p>
              <a:pPr marL="1730375" lvl="1" indent="0" algn="l" defTabSz="114300"/>
              <a:r>
                <a:rPr lang="en-US" sz="2400" b="0" baseline="0" dirty="0" smtClean="0">
                  <a:solidFill>
                    <a:schemeClr val="bg1">
                      <a:lumMod val="75000"/>
                    </a:schemeClr>
                  </a:solidFill>
                  <a:latin typeface="Trebuchet MS" pitchFamily="34" charset="0"/>
                </a:rPr>
                <a:t>To add a table from scratch go to the INSERT menu and </a:t>
              </a:r>
              <a:br>
                <a:rPr lang="en-US" sz="2400" b="0" baseline="0" dirty="0" smtClean="0">
                  <a:solidFill>
                    <a:schemeClr val="bg1">
                      <a:lumMod val="75000"/>
                    </a:schemeClr>
                  </a:solidFill>
                  <a:latin typeface="Trebuchet MS" pitchFamily="34" charset="0"/>
                </a:rPr>
              </a:br>
              <a:r>
                <a:rPr lang="en-US" sz="2400" b="0" baseline="0" dirty="0" smtClean="0">
                  <a:solidFill>
                    <a:schemeClr val="bg1">
                      <a:lumMod val="75000"/>
                    </a:schemeClr>
                  </a:solidFill>
                  <a:latin typeface="Trebuchet MS" pitchFamily="34" charset="0"/>
                </a:rPr>
                <a:t>click on TABLE. A drop-down box will help you select rows and columns. </a:t>
              </a:r>
            </a:p>
            <a:p>
              <a:pPr marL="0" lvl="0" indent="0" algn="l" defTabSz="114300"/>
              <a:r>
                <a:rPr lang="en-US" sz="2400" b="0" baseline="0" dirty="0" smtClean="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2400" b="0" baseline="0" dirty="0" smtClean="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smtClean="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rPr>
                <a:t>Save your template as a PowerPoint document. For printing, save as PowerPoint of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0" baseline="0" dirty="0" smtClean="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C000"/>
                  </a:solidFill>
                  <a:effectLst/>
                  <a:uLnTx/>
                  <a:uFillTx/>
                  <a:latin typeface="Trebuchet MS" pitchFamily="34" charset="0"/>
                </a:rPr>
                <a:t>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white">
                    <a:lumMod val="75000"/>
                  </a:prstClr>
                </a:solidFill>
                <a:effectLst/>
                <a:uLnTx/>
                <a:uFillTx/>
                <a:latin typeface="Trebuchet MS" pitchFamily="34" charset="0"/>
              </a:endParaRPr>
            </a:p>
          </p:txBody>
        </p:sp>
        <p:graphicFrame>
          <p:nvGraphicFramePr>
            <p:cNvPr id="46" name="Object 45"/>
            <p:cNvGraphicFramePr>
              <a:graphicFrameLocks noChangeAspect="1"/>
            </p:cNvGraphicFramePr>
            <p:nvPr userDrawn="1">
              <p:extLst>
                <p:ext uri="{D42A27DB-BD31-4B8C-83A1-F6EECF244321}">
                  <p14:modId xmlns:p14="http://schemas.microsoft.com/office/powerpoint/2010/main" val="262704017"/>
                </p:ext>
              </p:extLst>
            </p:nvPr>
          </p:nvGraphicFramePr>
          <p:xfrm>
            <a:off x="46915679" y="3349444"/>
            <a:ext cx="5586150" cy="2063772"/>
          </p:xfrm>
          <a:graphic>
            <a:graphicData uri="http://schemas.openxmlformats.org/presentationml/2006/ole">
              <mc:AlternateContent xmlns:mc="http://schemas.openxmlformats.org/markup-compatibility/2006">
                <mc:Choice xmlns:v="urn:schemas-microsoft-com:vml" Requires="v">
                  <p:oleObj spid="_x0000_s2129" name="Image" r:id="rId4" imgW="4571280" imgH="1688760" progId="Photoshop.Image.13">
                    <p:embed/>
                  </p:oleObj>
                </mc:Choice>
                <mc:Fallback>
                  <p:oleObj name="Image" r:id="rId4" imgW="4571280" imgH="1688760" progId="Photoshop.Image.13">
                    <p:embed/>
                    <p:pic>
                      <p:nvPicPr>
                        <p:cNvPr id="0" name=""/>
                        <p:cNvPicPr/>
                        <p:nvPr/>
                      </p:nvPicPr>
                      <p:blipFill>
                        <a:blip r:embed="rId5"/>
                        <a:stretch>
                          <a:fillRect/>
                        </a:stretch>
                      </p:blipFill>
                      <p:spPr>
                        <a:xfrm>
                          <a:off x="46915679" y="3349444"/>
                          <a:ext cx="5586150" cy="2063772"/>
                        </a:xfrm>
                        <a:prstGeom prst="rect">
                          <a:avLst/>
                        </a:prstGeom>
                      </p:spPr>
                    </p:pic>
                  </p:oleObj>
                </mc:Fallback>
              </mc:AlternateContent>
            </a:graphicData>
          </a:graphic>
        </p:graphicFrame>
        <p:pic>
          <p:nvPicPr>
            <p:cNvPr id="47" name="Picture 46"/>
            <p:cNvPicPr>
              <a:picLocks noChangeAspect="1"/>
            </p:cNvPicPr>
            <p:nvPr userDrawn="1"/>
          </p:nvPicPr>
          <p:blipFill>
            <a:blip r:embed="rId6"/>
            <a:stretch>
              <a:fillRect/>
            </a:stretch>
          </p:blipFill>
          <p:spPr>
            <a:xfrm>
              <a:off x="44621819" y="7740040"/>
              <a:ext cx="2969584" cy="1370577"/>
            </a:xfrm>
            <a:prstGeom prst="rect">
              <a:avLst/>
            </a:prstGeom>
            <a:ln>
              <a:noFill/>
            </a:ln>
          </p:spPr>
        </p:pic>
        <p:graphicFrame>
          <p:nvGraphicFramePr>
            <p:cNvPr id="48" name="Object 47"/>
            <p:cNvGraphicFramePr>
              <a:graphicFrameLocks noChangeAspect="1"/>
            </p:cNvGraphicFramePr>
            <p:nvPr userDrawn="1">
              <p:extLst>
                <p:ext uri="{D42A27DB-BD31-4B8C-83A1-F6EECF244321}">
                  <p14:modId xmlns:p14="http://schemas.microsoft.com/office/powerpoint/2010/main" val="2040245264"/>
                </p:ext>
              </p:extLst>
            </p:nvPr>
          </p:nvGraphicFramePr>
          <p:xfrm>
            <a:off x="44629619" y="12347263"/>
            <a:ext cx="1482266" cy="992162"/>
          </p:xfrm>
          <a:graphic>
            <a:graphicData uri="http://schemas.openxmlformats.org/presentationml/2006/ole">
              <mc:AlternateContent xmlns:mc="http://schemas.openxmlformats.org/markup-compatibility/2006">
                <mc:Choice xmlns:v="urn:schemas-microsoft-com:vml" Requires="v">
                  <p:oleObj spid="_x0000_s2130" name="Image" r:id="rId7" imgW="1574280" imgH="1053720" progId="Photoshop.Image.13">
                    <p:embed/>
                  </p:oleObj>
                </mc:Choice>
                <mc:Fallback>
                  <p:oleObj name="Image" r:id="rId7" imgW="1574280" imgH="1053720" progId="Photoshop.Image.13">
                    <p:embed/>
                    <p:pic>
                      <p:nvPicPr>
                        <p:cNvPr id="0" name=""/>
                        <p:cNvPicPr/>
                        <p:nvPr/>
                      </p:nvPicPr>
                      <p:blipFill>
                        <a:blip r:embed="rId8"/>
                        <a:stretch>
                          <a:fillRect/>
                        </a:stretch>
                      </p:blipFill>
                      <p:spPr>
                        <a:xfrm>
                          <a:off x="44629619" y="12347263"/>
                          <a:ext cx="1482266" cy="992162"/>
                        </a:xfrm>
                        <a:prstGeom prst="rect">
                          <a:avLst/>
                        </a:prstGeom>
                      </p:spPr>
                    </p:pic>
                  </p:oleObj>
                </mc:Fallback>
              </mc:AlternateContent>
            </a:graphicData>
          </a:graphic>
        </p:graphicFrame>
        <p:grpSp>
          <p:nvGrpSpPr>
            <p:cNvPr id="49" name="Group 48"/>
            <p:cNvGrpSpPr/>
            <p:nvPr userDrawn="1"/>
          </p:nvGrpSpPr>
          <p:grpSpPr>
            <a:xfrm>
              <a:off x="44487207" y="29414560"/>
              <a:ext cx="10354213" cy="1265612"/>
              <a:chOff x="44200453" y="28362386"/>
              <a:chExt cx="9771399" cy="1090622"/>
            </a:xfrm>
          </p:grpSpPr>
          <p:sp>
            <p:nvSpPr>
              <p:cNvPr id="51" name="Rounded Rectangle 50"/>
              <p:cNvSpPr/>
              <p:nvPr userDrawn="1"/>
            </p:nvSpPr>
            <p:spPr>
              <a:xfrm>
                <a:off x="44200453" y="28362386"/>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7" descr="http://t2.gstatic.com/images?q=tbn:ANd9GcR4APHC6TT9w54M2zn_pvCiBxUNcspYPoVxirLRphBoJabfSvu7zw">
                <a:hlinkClick r:id="rId9"/>
              </p:cNvPr>
              <p:cNvPicPr>
                <a:picLocks noChangeAspect="1" noChangeArrowheads="1"/>
              </p:cNvPicPr>
              <p:nvPr userDrawn="1"/>
            </p:nvPicPr>
            <p:blipFill>
              <a:blip r:embed="rId10" cstate="print"/>
              <a:srcRect/>
              <a:stretch>
                <a:fillRect/>
              </a:stretch>
            </p:blipFill>
            <p:spPr bwMode="auto">
              <a:xfrm>
                <a:off x="44326393" y="28460718"/>
                <a:ext cx="914401" cy="914399"/>
              </a:xfrm>
              <a:prstGeom prst="rect">
                <a:avLst/>
              </a:prstGeom>
              <a:noFill/>
              <a:ln>
                <a:noFill/>
              </a:ln>
            </p:spPr>
          </p:pic>
          <p:sp>
            <p:nvSpPr>
              <p:cNvPr id="53" name="TextBox 52"/>
              <p:cNvSpPr txBox="1"/>
              <p:nvPr userDrawn="1"/>
            </p:nvSpPr>
            <p:spPr>
              <a:xfrm>
                <a:off x="45300663" y="28552305"/>
                <a:ext cx="8671189" cy="716099"/>
              </a:xfrm>
              <a:prstGeom prst="rect">
                <a:avLst/>
              </a:prstGeom>
              <a:noFill/>
              <a:ln>
                <a:noFill/>
              </a:ln>
            </p:spPr>
            <p:txBody>
              <a:bodyPr wrap="square" rtlCol="0">
                <a:spAutoFit/>
              </a:bodyPr>
              <a:lstStyle/>
              <a:p>
                <a:r>
                  <a:rPr lang="en-US" sz="2400" dirty="0" smtClean="0">
                    <a:solidFill>
                      <a:schemeClr val="tx2"/>
                    </a:solidFill>
                    <a:latin typeface="Trebuchet MS" pitchFamily="34" charset="0"/>
                  </a:rPr>
                  <a:t>Student</a:t>
                </a:r>
                <a:r>
                  <a:rPr lang="en-US" sz="2400" baseline="0" dirty="0" smtClean="0">
                    <a:solidFill>
                      <a:schemeClr val="tx2"/>
                    </a:solidFill>
                    <a:latin typeface="Trebuchet MS" pitchFamily="34" charset="0"/>
                  </a:rPr>
                  <a:t> discounts are available on our </a:t>
                </a:r>
                <a:r>
                  <a:rPr lang="en-US" sz="2400" baseline="0" dirty="0" err="1" smtClean="0">
                    <a:solidFill>
                      <a:schemeClr val="tx2"/>
                    </a:solidFill>
                    <a:latin typeface="Trebuchet MS" pitchFamily="34" charset="0"/>
                  </a:rPr>
                  <a:t>Facebook</a:t>
                </a:r>
                <a:r>
                  <a:rPr lang="en-US" sz="2400" baseline="0" dirty="0" smtClean="0">
                    <a:solidFill>
                      <a:schemeClr val="tx2"/>
                    </a:solidFill>
                    <a:latin typeface="Trebuchet MS" pitchFamily="34" charset="0"/>
                  </a:rPr>
                  <a:t> page.</a:t>
                </a:r>
                <a:br>
                  <a:rPr lang="en-US" sz="2400" baseline="0" dirty="0" smtClean="0">
                    <a:solidFill>
                      <a:schemeClr val="tx2"/>
                    </a:solidFill>
                    <a:latin typeface="Trebuchet MS" pitchFamily="34" charset="0"/>
                  </a:rPr>
                </a:br>
                <a:r>
                  <a:rPr lang="en-US" sz="2400" baseline="0" dirty="0" smtClean="0">
                    <a:solidFill>
                      <a:schemeClr val="tx2"/>
                    </a:solidFill>
                    <a:latin typeface="Trebuchet MS" pitchFamily="34" charset="0"/>
                  </a:rPr>
                  <a:t>Go to </a:t>
                </a:r>
                <a:r>
                  <a:rPr lang="en-US" sz="2400" u="sng" baseline="0" dirty="0" smtClean="0">
                    <a:solidFill>
                      <a:schemeClr val="tx2"/>
                    </a:solidFill>
                    <a:latin typeface="Trebuchet MS" pitchFamily="34" charset="0"/>
                  </a:rPr>
                  <a:t>PosterPresentations.com</a:t>
                </a:r>
                <a:r>
                  <a:rPr lang="en-US" sz="2400" baseline="0" dirty="0" smtClean="0">
                    <a:solidFill>
                      <a:schemeClr val="tx2"/>
                    </a:solidFill>
                    <a:latin typeface="Trebuchet MS" pitchFamily="34" charset="0"/>
                  </a:rPr>
                  <a:t> and click on the FB icon. </a:t>
                </a:r>
                <a:endParaRPr lang="en-US" sz="2400" dirty="0">
                  <a:solidFill>
                    <a:schemeClr val="tx2"/>
                  </a:solidFill>
                  <a:latin typeface="Trebuchet MS" pitchFamily="34" charset="0"/>
                </a:endParaRPr>
              </a:p>
            </p:txBody>
          </p:sp>
        </p:grpSp>
        <p:sp>
          <p:nvSpPr>
            <p:cNvPr id="50" name="TextBox 49"/>
            <p:cNvSpPr txBox="1"/>
            <p:nvPr userDrawn="1"/>
          </p:nvSpPr>
          <p:spPr>
            <a:xfrm>
              <a:off x="44262808" y="31169782"/>
              <a:ext cx="6870215" cy="1399638"/>
            </a:xfrm>
            <a:prstGeom prst="rect">
              <a:avLst/>
            </a:prstGeom>
            <a:noFill/>
          </p:spPr>
          <p:txBody>
            <a:bodyPr wrap="square" lIns="65304" tIns="32651" rIns="65304" bIns="32651" rtlCol="0">
              <a:spAutoFit/>
            </a:bodyPr>
            <a:lstStyle/>
            <a:p>
              <a:pPr>
                <a:lnSpc>
                  <a:spcPts val="2600"/>
                </a:lnSpc>
              </a:pPr>
              <a:r>
                <a:rPr lang="en-US" sz="2800" dirty="0" smtClean="0">
                  <a:solidFill>
                    <a:schemeClr val="bg1"/>
                  </a:solidFill>
                </a:rPr>
                <a:t>© 2013</a:t>
              </a:r>
              <a:r>
                <a:rPr lang="en-US" sz="2800" baseline="0" dirty="0" smtClean="0">
                  <a:solidFill>
                    <a:schemeClr val="bg1"/>
                  </a:solidFill>
                </a:rPr>
                <a:t> </a:t>
              </a:r>
              <a:r>
                <a:rPr lang="en-US" sz="2800" dirty="0" smtClean="0">
                  <a:solidFill>
                    <a:schemeClr val="bg1"/>
                  </a:solidFill>
                </a:rPr>
                <a:t>PosterPresentations.com</a:t>
              </a:r>
              <a:br>
                <a:rPr lang="en-US" sz="2800" dirty="0" smtClean="0">
                  <a:solidFill>
                    <a:schemeClr val="bg1"/>
                  </a:solidFill>
                </a:rPr>
              </a:br>
              <a:r>
                <a:rPr lang="en-US" sz="2800" dirty="0" smtClean="0">
                  <a:solidFill>
                    <a:schemeClr val="bg1"/>
                  </a:solidFill>
                </a:rPr>
                <a:t>    </a:t>
              </a:r>
              <a:r>
                <a:rPr lang="en-US" sz="2400" dirty="0" smtClean="0">
                  <a:solidFill>
                    <a:schemeClr val="bg1"/>
                  </a:solidFill>
                </a:rPr>
                <a:t>2117 Fourth Street ,</a:t>
              </a:r>
              <a:r>
                <a:rPr lang="en-US" sz="2400" baseline="0" dirty="0" smtClean="0">
                  <a:solidFill>
                    <a:schemeClr val="bg1"/>
                  </a:solidFill>
                </a:rPr>
                <a:t> Unit C        </a:t>
              </a:r>
            </a:p>
            <a:p>
              <a:pPr>
                <a:lnSpc>
                  <a:spcPts val="2600"/>
                </a:lnSpc>
              </a:pPr>
              <a:r>
                <a:rPr lang="en-US" sz="2400" baseline="0" dirty="0" smtClean="0">
                  <a:solidFill>
                    <a:schemeClr val="bg1"/>
                  </a:solidFill>
                </a:rPr>
                <a:t>     Berkeley CA </a:t>
              </a:r>
              <a:r>
                <a:rPr lang="en-US" sz="2000" baseline="0" dirty="0" smtClean="0">
                  <a:solidFill>
                    <a:schemeClr val="bg1"/>
                  </a:solidFill>
                </a:rPr>
                <a:t>94710</a:t>
              </a:r>
              <a:r>
                <a:rPr lang="en-US" sz="2400" baseline="0" dirty="0" smtClean="0">
                  <a:solidFill>
                    <a:schemeClr val="bg1"/>
                  </a:solidFill>
                </a:rPr>
                <a:t/>
              </a:r>
              <a:br>
                <a:rPr lang="en-US" sz="2400" baseline="0" dirty="0" smtClean="0">
                  <a:solidFill>
                    <a:schemeClr val="bg1"/>
                  </a:solidFill>
                </a:rPr>
              </a:br>
              <a:r>
                <a:rPr lang="en-US" sz="2400" baseline="0" dirty="0" smtClean="0">
                  <a:solidFill>
                    <a:schemeClr val="bg1"/>
                  </a:solidFill>
                </a:rPr>
                <a:t>    </a:t>
              </a:r>
              <a:r>
                <a:rPr lang="en-US" sz="2400" b="1" baseline="0" dirty="0" smtClean="0">
                  <a:solidFill>
                    <a:srgbClr val="FFFF00"/>
                  </a:solidFill>
                </a:rPr>
                <a:t>posterpresenter@gmail.com</a:t>
              </a:r>
              <a:endParaRPr lang="en-US" sz="2800" b="1" dirty="0">
                <a:solidFill>
                  <a:srgbClr val="FFFF00"/>
                </a:solidFill>
              </a:endParaRPr>
            </a:p>
          </p:txBody>
        </p:sp>
      </p:grpSp>
      <p:grpSp>
        <p:nvGrpSpPr>
          <p:cNvPr id="54" name="Group 53"/>
          <p:cNvGrpSpPr/>
          <p:nvPr userDrawn="1"/>
        </p:nvGrpSpPr>
        <p:grpSpPr>
          <a:xfrm>
            <a:off x="-11225189" y="-1"/>
            <a:ext cx="11018865" cy="32918401"/>
            <a:chOff x="-11225189" y="-1"/>
            <a:chExt cx="11018865" cy="32918401"/>
          </a:xfrm>
        </p:grpSpPr>
        <p:sp>
          <p:nvSpPr>
            <p:cNvPr id="55" name="Rectangle 54"/>
            <p:cNvSpPr/>
            <p:nvPr/>
          </p:nvSpPr>
          <p:spPr>
            <a:xfrm>
              <a:off x="-11216136" y="-1"/>
              <a:ext cx="11009812" cy="3291840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3200" b="1" spc="0" dirty="0" smtClean="0">
                  <a:solidFill>
                    <a:srgbClr val="FF0000"/>
                  </a:solidFill>
                  <a:latin typeface="Trebuchet MS" pitchFamily="34" charset="0"/>
                </a:rPr>
                <a:t>(—THIS SIDEBAR DOES NOT PRINT—)</a:t>
              </a:r>
              <a:endParaRPr lang="en-US" sz="3200" b="1" spc="600" dirty="0" smtClean="0">
                <a:solidFill>
                  <a:schemeClr val="bg1"/>
                </a:solidFill>
                <a:latin typeface="Trebuchet MS" pitchFamily="34" charset="0"/>
              </a:endParaRPr>
            </a:p>
            <a:p>
              <a:pPr algn="ctr"/>
              <a:r>
                <a:rPr lang="en-US" sz="4000" b="1" spc="600" dirty="0" smtClean="0">
                  <a:solidFill>
                    <a:schemeClr val="bg1"/>
                  </a:solidFill>
                  <a:latin typeface="Trebuchet MS" pitchFamily="34" charset="0"/>
                </a:rPr>
                <a:t>DESIGN</a:t>
              </a:r>
              <a:r>
                <a:rPr lang="en-US" sz="4000" b="1" spc="600" baseline="0" dirty="0" smtClean="0">
                  <a:solidFill>
                    <a:schemeClr val="bg1"/>
                  </a:solidFill>
                  <a:latin typeface="Trebuchet MS" pitchFamily="34" charset="0"/>
                </a:rPr>
                <a:t> </a:t>
              </a:r>
              <a:r>
                <a:rPr lang="en-US" sz="4000" b="1" spc="600" dirty="0" smtClean="0">
                  <a:solidFill>
                    <a:schemeClr val="bg1"/>
                  </a:solidFill>
                  <a:latin typeface="Trebuchet MS" pitchFamily="34" charset="0"/>
                </a:rPr>
                <a:t>GUIDE</a:t>
              </a:r>
            </a:p>
            <a:p>
              <a:pPr algn="ctr"/>
              <a:endParaRPr lang="en-US" sz="2800" b="1" dirty="0" smtClean="0">
                <a:latin typeface="Trebuchet MS" pitchFamily="34" charset="0"/>
              </a:endParaRPr>
            </a:p>
            <a:p>
              <a:pPr defTabSz="3765639"/>
              <a:r>
                <a:rPr lang="en-US" sz="2800" i="0" dirty="0" smtClean="0">
                  <a:latin typeface="Trebuchet MS" pitchFamily="34" charset="0"/>
                </a:rPr>
                <a:t>This PowerPoint</a:t>
              </a:r>
              <a:r>
                <a:rPr lang="en-US" sz="2800" i="0" baseline="0" dirty="0" smtClean="0">
                  <a:latin typeface="Trebuchet MS" pitchFamily="34" charset="0"/>
                </a:rPr>
                <a:t> </a:t>
              </a:r>
              <a:r>
                <a:rPr lang="en-US" sz="2800" i="0" dirty="0" smtClean="0">
                  <a:latin typeface="Trebuchet MS" pitchFamily="34" charset="0"/>
                </a:rPr>
                <a:t>2007 template produces</a:t>
              </a:r>
              <a:r>
                <a:rPr lang="en-US" sz="2800" i="0" baseline="0" dirty="0" smtClean="0">
                  <a:latin typeface="Trebuchet MS" pitchFamily="34" charset="0"/>
                </a:rPr>
                <a:t> </a:t>
              </a:r>
              <a:r>
                <a:rPr lang="en-US" sz="2800" i="0" dirty="0" smtClean="0">
                  <a:latin typeface="Trebuchet MS" pitchFamily="34" charset="0"/>
                </a:rPr>
                <a:t>a 36”x48” presentation poster. </a:t>
              </a:r>
              <a:r>
                <a:rPr lang="en-US" sz="2800" dirty="0" smtClean="0">
                  <a:latin typeface="Trebuchet MS" pitchFamily="34" charset="0"/>
                </a:rPr>
                <a:t>You</a:t>
              </a:r>
              <a:r>
                <a:rPr lang="en-US" sz="2800" baseline="0" dirty="0" smtClean="0">
                  <a:latin typeface="Trebuchet MS" pitchFamily="34" charset="0"/>
                </a:rPr>
                <a:t> can u</a:t>
              </a:r>
              <a:r>
                <a:rPr lang="en-US" sz="2800" dirty="0" smtClean="0">
                  <a:latin typeface="Trebuchet MS" pitchFamily="34" charset="0"/>
                </a:rPr>
                <a:t>se</a:t>
              </a:r>
              <a:r>
                <a:rPr lang="en-US" sz="2800" baseline="0" dirty="0" smtClean="0">
                  <a:latin typeface="Trebuchet MS" pitchFamily="34" charset="0"/>
                </a:rPr>
                <a:t> it to create your research poster and </a:t>
              </a:r>
              <a:r>
                <a:rPr lang="en-US" sz="2800" dirty="0" smtClean="0">
                  <a:latin typeface="Trebuchet MS" pitchFamily="34" charset="0"/>
                </a:rPr>
                <a:t>save valuable time placing titles, subtitles,</a:t>
              </a:r>
              <a:r>
                <a:rPr lang="en-US" sz="2800" baseline="0" dirty="0" smtClean="0">
                  <a:latin typeface="Trebuchet MS" pitchFamily="34" charset="0"/>
                </a:rPr>
                <a:t> text, and graphics</a:t>
              </a:r>
              <a:r>
                <a:rPr lang="en-US" sz="2800" dirty="0" smtClean="0">
                  <a:latin typeface="Trebuchet MS" pitchFamily="34" charset="0"/>
                </a:rPr>
                <a:t>. </a:t>
              </a:r>
            </a:p>
            <a:p>
              <a:pPr defTabSz="3765639"/>
              <a:endParaRPr lang="en-US" sz="2800" dirty="0" smtClean="0">
                <a:latin typeface="Trebuchet MS" pitchFamily="34" charset="0"/>
              </a:endParaRPr>
            </a:p>
            <a:p>
              <a:pPr defTabSz="4389219"/>
              <a:r>
                <a:rPr lang="en-US" sz="2800" dirty="0" smtClean="0">
                  <a:latin typeface="Trebuchet MS" pitchFamily="34" charset="0"/>
                </a:rPr>
                <a:t>We provide a series of online tutorials that will guide you through the poster design process and answer your poster production questions. To view our template tutorials, go online to </a:t>
              </a:r>
              <a:r>
                <a:rPr lang="en-US" sz="2800" b="1" dirty="0" smtClean="0">
                  <a:solidFill>
                    <a:srgbClr val="FFC000"/>
                  </a:solidFill>
                  <a:latin typeface="Trebuchet MS" pitchFamily="34" charset="0"/>
                </a:rPr>
                <a:t>PosterPresentations.com</a:t>
              </a:r>
              <a:r>
                <a:rPr lang="en-US" sz="2800" b="1" dirty="0" smtClean="0">
                  <a:solidFill>
                    <a:schemeClr val="bg1"/>
                  </a:solidFill>
                  <a:latin typeface="Trebuchet MS" pitchFamily="34" charset="0"/>
                </a:rPr>
                <a:t> </a:t>
              </a:r>
              <a:r>
                <a:rPr lang="en-US" sz="2800" dirty="0" smtClean="0">
                  <a:solidFill>
                    <a:schemeClr val="bg1"/>
                  </a:solidFill>
                  <a:latin typeface="Trebuchet MS" pitchFamily="34" charset="0"/>
                </a:rPr>
                <a:t>and click on HELP DESK.</a:t>
              </a:r>
            </a:p>
            <a:p>
              <a:pPr defTabSz="4389219"/>
              <a:endParaRPr lang="en-US" sz="2800" dirty="0" smtClean="0">
                <a:latin typeface="Trebuchet MS" pitchFamily="34" charset="0"/>
              </a:endParaRPr>
            </a:p>
            <a:p>
              <a:pPr defTabSz="4389219"/>
              <a:r>
                <a:rPr lang="en-US" sz="2800" dirty="0" smtClean="0">
                  <a:solidFill>
                    <a:schemeClr val="bg1"/>
                  </a:solidFill>
                  <a:latin typeface="Trebuchet MS" pitchFamily="34" charset="0"/>
                </a:rPr>
                <a:t>When</a:t>
              </a:r>
              <a:r>
                <a:rPr lang="en-US" sz="2800" baseline="0" dirty="0" smtClean="0">
                  <a:solidFill>
                    <a:schemeClr val="bg1"/>
                  </a:solidFill>
                  <a:latin typeface="Trebuchet MS" pitchFamily="34" charset="0"/>
                </a:rPr>
                <a:t> you are ready to print your poster</a:t>
              </a:r>
              <a:r>
                <a:rPr lang="en-US" sz="2800" dirty="0" smtClean="0">
                  <a:solidFill>
                    <a:schemeClr val="bg1"/>
                  </a:solidFill>
                  <a:latin typeface="Trebuchet MS" pitchFamily="34" charset="0"/>
                </a:rPr>
                <a:t>,</a:t>
              </a:r>
              <a:r>
                <a:rPr lang="en-US" sz="2800" baseline="0" dirty="0" smtClean="0">
                  <a:solidFill>
                    <a:schemeClr val="bg1"/>
                  </a:solidFill>
                  <a:latin typeface="Trebuchet MS" pitchFamily="34" charset="0"/>
                </a:rPr>
                <a:t> go online to </a:t>
              </a:r>
              <a:r>
                <a:rPr lang="en-US" sz="2800" b="0" dirty="0" smtClean="0">
                  <a:solidFill>
                    <a:schemeClr val="bg1"/>
                  </a:solidFill>
                  <a:latin typeface="Trebuchet MS" pitchFamily="34" charset="0"/>
                </a:rPr>
                <a:t>PosterPresentations.com</a:t>
              </a:r>
              <a:r>
                <a:rPr lang="en-US" sz="2800" dirty="0" smtClean="0">
                  <a:solidFill>
                    <a:schemeClr val="bg1"/>
                  </a:solidFill>
                  <a:latin typeface="Trebuchet MS" pitchFamily="34" charset="0"/>
                </a:rPr>
                <a:t/>
              </a:r>
              <a:br>
                <a:rPr lang="en-US" sz="2800" dirty="0" smtClean="0">
                  <a:solidFill>
                    <a:schemeClr val="bg1"/>
                  </a:solidFill>
                  <a:latin typeface="Trebuchet MS" pitchFamily="34" charset="0"/>
                </a:rPr>
              </a:br>
              <a:endParaRPr lang="en-US" sz="2800" dirty="0" smtClean="0">
                <a:solidFill>
                  <a:schemeClr val="bg1"/>
                </a:solidFill>
                <a:latin typeface="Trebuchet MS" pitchFamily="34" charset="0"/>
              </a:endParaRPr>
            </a:p>
            <a:p>
              <a:pPr algn="l" defTabSz="3765639"/>
              <a:r>
                <a:rPr lang="en-US" sz="2800" b="0" dirty="0" smtClean="0">
                  <a:solidFill>
                    <a:schemeClr val="bg1"/>
                  </a:solidFill>
                  <a:latin typeface="Trebuchet MS" pitchFamily="34" charset="0"/>
                </a:rPr>
                <a:t>Need</a:t>
              </a:r>
              <a:r>
                <a:rPr lang="en-US" sz="2800" b="0" baseline="0" dirty="0" smtClean="0">
                  <a:solidFill>
                    <a:schemeClr val="bg1"/>
                  </a:solidFill>
                  <a:latin typeface="Trebuchet MS" pitchFamily="34" charset="0"/>
                </a:rPr>
                <a:t> assistance? Call us at </a:t>
              </a:r>
              <a:r>
                <a:rPr lang="en-US" sz="2800" b="0" dirty="0" smtClean="0">
                  <a:solidFill>
                    <a:srgbClr val="FFC000"/>
                  </a:solidFill>
                  <a:latin typeface="Trebuchet MS" pitchFamily="34" charset="0"/>
                </a:rPr>
                <a:t>1.510.649.3001</a:t>
              </a:r>
            </a:p>
            <a:p>
              <a:pPr algn="l" defTabSz="3765639"/>
              <a:endParaRPr lang="en-US" sz="3600" b="1" dirty="0" smtClean="0">
                <a:solidFill>
                  <a:srgbClr val="FFFF00"/>
                </a:solidFill>
                <a:latin typeface="Trebuchet MS" pitchFamily="34" charset="0"/>
              </a:endParaRPr>
            </a:p>
            <a:p>
              <a:pPr algn="ctr"/>
              <a:endParaRPr lang="en-US" sz="2400" b="1" dirty="0" smtClean="0">
                <a:solidFill>
                  <a:schemeClr val="bg1"/>
                </a:solidFill>
                <a:latin typeface="Trebuchet MS" pitchFamily="34" charset="0"/>
              </a:endParaRPr>
            </a:p>
            <a:p>
              <a:pPr algn="ctr"/>
              <a:r>
                <a:rPr lang="en-US" sz="4000" b="1" spc="600" dirty="0" smtClean="0">
                  <a:solidFill>
                    <a:schemeClr val="bg1"/>
                  </a:solidFill>
                  <a:latin typeface="Trebuchet MS" pitchFamily="34" charset="0"/>
                </a:rPr>
                <a:t>QUICK START</a:t>
              </a:r>
            </a:p>
            <a:p>
              <a:pPr algn="ctr"/>
              <a:endParaRPr lang="en-US" sz="3200" b="1" baseline="0" dirty="0" smtClean="0">
                <a:solidFill>
                  <a:schemeClr val="bg1"/>
                </a:solidFill>
                <a:latin typeface="Trebuchet MS" pitchFamily="34" charset="0"/>
              </a:endParaRPr>
            </a:p>
            <a:p>
              <a:pPr algn="ctr"/>
              <a:r>
                <a:rPr lang="en-US" sz="3200" b="1" baseline="0" dirty="0" smtClean="0">
                  <a:solidFill>
                    <a:srgbClr val="FFC000"/>
                  </a:solidFill>
                  <a:latin typeface="Trebuchet MS" pitchFamily="34" charset="0"/>
                </a:rPr>
                <a:t>Zoom in and out</a:t>
              </a:r>
            </a:p>
            <a:p>
              <a:pPr marL="1892300" indent="-1892300" algn="l" defTabSz="850900"/>
              <a:r>
                <a:rPr lang="en-US" sz="2400" b="0" baseline="0" dirty="0" smtClean="0">
                  <a:solidFill>
                    <a:schemeClr val="bg1"/>
                  </a:solidFill>
                  <a:latin typeface="Trebuchet MS" pitchFamily="34" charset="0"/>
                </a:rPr>
                <a:t>	</a:t>
              </a:r>
              <a:r>
                <a:rPr lang="en-US" sz="2400" b="0" baseline="0" dirty="0" smtClean="0">
                  <a:solidFill>
                    <a:schemeClr val="bg1">
                      <a:lumMod val="75000"/>
                    </a:schemeClr>
                  </a:solidFill>
                  <a:latin typeface="Trebuchet MS" pitchFamily="34" charset="0"/>
                </a:rPr>
                <a:t>As you work on your poster zoom in and out to the level that is more comfortable to you. </a:t>
              </a:r>
            </a:p>
            <a:p>
              <a:pPr marL="1892300" indent="-1892300" algn="l" defTabSz="850900"/>
              <a:r>
                <a:rPr lang="en-US" sz="2400" b="1" baseline="0" dirty="0" smtClean="0">
                  <a:solidFill>
                    <a:schemeClr val="bg1">
                      <a:lumMod val="75000"/>
                    </a:schemeClr>
                  </a:solidFill>
                  <a:latin typeface="Trebuchet MS" pitchFamily="34" charset="0"/>
                </a:rPr>
                <a:t>	</a:t>
              </a:r>
              <a:r>
                <a:rPr lang="en-US" sz="2400" b="0" baseline="0" dirty="0" smtClean="0">
                  <a:solidFill>
                    <a:schemeClr val="bg1">
                      <a:lumMod val="75000"/>
                    </a:schemeClr>
                  </a:solidFill>
                  <a:latin typeface="Trebuchet MS" pitchFamily="34" charset="0"/>
                </a:rPr>
                <a:t>Go to VIEW &gt; ZOOM.</a:t>
              </a:r>
            </a:p>
            <a:p>
              <a:pPr algn="l"/>
              <a:endParaRPr lang="en-US" sz="2800" b="0" baseline="0" dirty="0" smtClean="0">
                <a:solidFill>
                  <a:schemeClr val="bg1"/>
                </a:solidFill>
                <a:latin typeface="Trebuchet MS" pitchFamily="34" charset="0"/>
              </a:endParaRPr>
            </a:p>
            <a:p>
              <a:pPr algn="ctr"/>
              <a:r>
                <a:rPr lang="en-US" sz="3200" b="1" baseline="0" dirty="0" smtClean="0">
                  <a:solidFill>
                    <a:srgbClr val="FFC000"/>
                  </a:solidFill>
                  <a:latin typeface="Trebuchet MS" pitchFamily="34" charset="0"/>
                </a:rPr>
                <a:t>Title, Authors, and Affiliations</a:t>
              </a:r>
            </a:p>
            <a:p>
              <a:pPr algn="l"/>
              <a:r>
                <a:rPr lang="en-US" sz="2400" b="0" baseline="0" dirty="0" smtClean="0">
                  <a:solidFill>
                    <a:schemeClr val="bg1">
                      <a:lumMod val="75000"/>
                    </a:schemeClr>
                  </a:solidFill>
                  <a:latin typeface="Trebuchet MS" pitchFamily="34" charset="0"/>
                </a:rPr>
                <a:t>Start designing your poster by adding the title, the names of the authors, and the affiliated institutions. </a:t>
              </a:r>
              <a:r>
                <a:rPr lang="en-US" sz="2400" b="0" spc="0" baseline="0" dirty="0" smtClean="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endParaRPr lang="en-US" sz="2400" b="0" spc="0" baseline="0" dirty="0" smtClean="0">
                <a:solidFill>
                  <a:schemeClr val="bg1">
                    <a:lumMod val="75000"/>
                  </a:schemeClr>
                </a:solidFill>
                <a:latin typeface="Trebuchet MS" pitchFamily="34" charset="0"/>
              </a:endParaRPr>
            </a:p>
            <a:p>
              <a:pPr algn="l"/>
              <a:r>
                <a:rPr lang="en-US" sz="2400" b="1" spc="300" baseline="0" dirty="0" smtClean="0">
                  <a:solidFill>
                    <a:srgbClr val="FFC000"/>
                  </a:solidFill>
                  <a:latin typeface="Trebuchet MS" pitchFamily="34" charset="0"/>
                </a:rPr>
                <a:t>TIP</a:t>
              </a:r>
              <a:r>
                <a:rPr lang="en-US" sz="2400" b="1" baseline="0" dirty="0" smtClean="0">
                  <a:solidFill>
                    <a:srgbClr val="FFC000"/>
                  </a:solidFill>
                  <a:latin typeface="Trebuchet MS" pitchFamily="34" charset="0"/>
                </a:rPr>
                <a:t>: </a:t>
              </a:r>
              <a:r>
                <a:rPr lang="en-US" sz="2400" b="0" baseline="0" dirty="0" smtClean="0">
                  <a:solidFill>
                    <a:schemeClr val="bg1">
                      <a:lumMod val="75000"/>
                    </a:schemeClr>
                  </a:solidFill>
                  <a:latin typeface="Trebuchet MS" pitchFamily="34" charset="0"/>
                </a:rPr>
                <a:t>The font size of your title should be bigger than your name(s) and institution name(s).</a:t>
              </a:r>
            </a:p>
            <a:p>
              <a:pPr algn="l"/>
              <a:r>
                <a:rPr lang="en-US" sz="2800" b="1" baseline="0" dirty="0" smtClean="0">
                  <a:solidFill>
                    <a:schemeClr val="bg1"/>
                  </a:solidFill>
                  <a:latin typeface="Trebuchet MS" pitchFamily="34" charset="0"/>
                </a:rPr>
                <a:t/>
              </a:r>
              <a:br>
                <a:rPr lang="en-US" sz="2800" b="1" baseline="0" dirty="0" smtClean="0">
                  <a:solidFill>
                    <a:schemeClr val="bg1"/>
                  </a:solidFill>
                  <a:latin typeface="Trebuchet MS" pitchFamily="34" charset="0"/>
                </a:rPr>
              </a:br>
              <a:endParaRPr lang="en-US" sz="2800" b="1" dirty="0" smtClean="0">
                <a:solidFill>
                  <a:schemeClr val="bg1"/>
                </a:solidFill>
                <a:latin typeface="Trebuchet MS" pitchFamily="34" charset="0"/>
              </a:endParaRPr>
            </a:p>
            <a:p>
              <a:pPr algn="ctr"/>
              <a:endParaRPr lang="en-US" sz="2800" b="1" dirty="0" smtClean="0">
                <a:solidFill>
                  <a:srgbClr val="FFC000"/>
                </a:solidFill>
                <a:latin typeface="Trebuchet MS" pitchFamily="34" charset="0"/>
              </a:endParaRPr>
            </a:p>
            <a:p>
              <a:pPr algn="ctr"/>
              <a:endParaRPr lang="en-US" sz="2800" b="1" dirty="0" smtClean="0">
                <a:solidFill>
                  <a:srgbClr val="FFC000"/>
                </a:solidFill>
                <a:latin typeface="Trebuchet MS" pitchFamily="34" charset="0"/>
              </a:endParaRPr>
            </a:p>
            <a:p>
              <a:pPr algn="ctr"/>
              <a:r>
                <a:rPr lang="en-US" sz="3200" b="1" dirty="0" smtClean="0">
                  <a:solidFill>
                    <a:srgbClr val="FFC000"/>
                  </a:solidFill>
                  <a:latin typeface="Trebuchet MS" pitchFamily="34" charset="0"/>
                </a:rPr>
                <a:t>Adding Logos</a:t>
              </a:r>
              <a:r>
                <a:rPr lang="en-US" sz="3200" b="1" baseline="0" dirty="0" smtClean="0">
                  <a:solidFill>
                    <a:srgbClr val="FFC000"/>
                  </a:solidFill>
                  <a:latin typeface="Trebuchet MS" pitchFamily="34" charset="0"/>
                </a:rPr>
                <a:t> / Seals</a:t>
              </a:r>
            </a:p>
            <a:p>
              <a:pPr algn="l"/>
              <a:r>
                <a:rPr lang="en-US" sz="2400" b="0" baseline="0" dirty="0" smtClean="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2400" b="0" spc="300" baseline="0" dirty="0" smtClean="0">
                <a:solidFill>
                  <a:schemeClr val="bg1">
                    <a:lumMod val="75000"/>
                  </a:schemeClr>
                </a:solidFill>
                <a:latin typeface="Trebuchet MS" pitchFamily="34" charset="0"/>
              </a:endParaRPr>
            </a:p>
            <a:p>
              <a:pPr algn="l"/>
              <a:r>
                <a:rPr lang="en-US" sz="2400" b="1" spc="300" baseline="0" dirty="0" smtClean="0">
                  <a:solidFill>
                    <a:srgbClr val="FFC000"/>
                  </a:solidFill>
                  <a:latin typeface="Trebuchet MS" pitchFamily="34" charset="0"/>
                </a:rPr>
                <a:t>TIP:</a:t>
              </a:r>
              <a:r>
                <a:rPr lang="en-US" sz="2400" b="1" spc="0" baseline="0" dirty="0" smtClean="0">
                  <a:solidFill>
                    <a:srgbClr val="FFC000"/>
                  </a:solidFill>
                  <a:latin typeface="Trebuchet MS" pitchFamily="34" charset="0"/>
                </a:rPr>
                <a:t> </a:t>
              </a:r>
              <a:r>
                <a:rPr lang="en-US" sz="2400" b="0" baseline="0" dirty="0" smtClean="0">
                  <a:solidFill>
                    <a:schemeClr val="bg1">
                      <a:lumMod val="75000"/>
                    </a:schemeClr>
                  </a:solidFill>
                  <a:latin typeface="Trebuchet MS" pitchFamily="34" charset="0"/>
                </a:rPr>
                <a:t>See if your school’s logo is available on our free poster templates page.</a:t>
              </a:r>
            </a:p>
            <a:p>
              <a:pPr algn="l"/>
              <a:endParaRPr lang="en-US" sz="2400" b="0" baseline="0" dirty="0" smtClean="0">
                <a:latin typeface="Trebuchet MS" pitchFamily="34" charset="0"/>
              </a:endParaRPr>
            </a:p>
            <a:p>
              <a:pPr algn="ctr"/>
              <a:r>
                <a:rPr lang="en-US" sz="3200" b="1" baseline="0" dirty="0" smtClean="0">
                  <a:solidFill>
                    <a:srgbClr val="FFC000"/>
                  </a:solidFill>
                  <a:latin typeface="Trebuchet MS" pitchFamily="34" charset="0"/>
                </a:rPr>
                <a:t>Photographs / Graphics</a:t>
              </a:r>
            </a:p>
            <a:p>
              <a:pPr algn="l" defTabSz="977900"/>
              <a:r>
                <a:rPr lang="en-US" sz="2400" b="0" baseline="0" dirty="0" smtClean="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2400" b="0" spc="0" baseline="0" dirty="0" smtClean="0">
                  <a:solidFill>
                    <a:schemeClr val="bg1">
                      <a:lumMod val="75000"/>
                    </a:schemeClr>
                  </a:solidFill>
                  <a:latin typeface="Trebuchet MS" pitchFamily="34" charset="0"/>
                </a:rPr>
                <a:t>disproportionally.</a:t>
              </a:r>
            </a:p>
            <a:p>
              <a:pPr algn="l" defTabSz="977900"/>
              <a:endParaRPr lang="en-US" sz="2400" b="0" baseline="0" dirty="0" smtClean="0">
                <a:latin typeface="Trebuchet MS" pitchFamily="34" charset="0"/>
              </a:endParaRPr>
            </a:p>
            <a:p>
              <a:pPr algn="ctr"/>
              <a:endParaRPr lang="en-US" sz="2800" b="1" baseline="0" dirty="0" smtClean="0">
                <a:solidFill>
                  <a:srgbClr val="FFC000"/>
                </a:solidFill>
                <a:latin typeface="Trebuchet MS" pitchFamily="34" charset="0"/>
              </a:endParaRPr>
            </a:p>
            <a:p>
              <a:pPr algn="ctr"/>
              <a:endParaRPr lang="en-US" sz="2800" b="1" baseline="0" dirty="0" smtClean="0">
                <a:solidFill>
                  <a:srgbClr val="FFC000"/>
                </a:solidFill>
                <a:latin typeface="Trebuchet MS" pitchFamily="34" charset="0"/>
              </a:endParaRPr>
            </a:p>
            <a:p>
              <a:pPr algn="ctr"/>
              <a:endParaRPr lang="en-US" sz="2800" b="1" baseline="0" dirty="0" smtClean="0">
                <a:solidFill>
                  <a:srgbClr val="FFC000"/>
                </a:solidFill>
                <a:latin typeface="Trebuchet MS" pitchFamily="34" charset="0"/>
              </a:endParaRPr>
            </a:p>
            <a:p>
              <a:pPr algn="ctr"/>
              <a:endParaRPr lang="en-US" sz="2800" b="1" baseline="0" dirty="0" smtClean="0">
                <a:solidFill>
                  <a:srgbClr val="FFC000"/>
                </a:solidFill>
                <a:latin typeface="Trebuchet MS" pitchFamily="34" charset="0"/>
              </a:endParaRPr>
            </a:p>
            <a:p>
              <a:pPr algn="ctr"/>
              <a:endParaRPr lang="en-US" sz="2800" b="1" baseline="0" dirty="0" smtClean="0">
                <a:solidFill>
                  <a:srgbClr val="FFC000"/>
                </a:solidFill>
                <a:latin typeface="Trebuchet MS" pitchFamily="34" charset="0"/>
              </a:endParaRPr>
            </a:p>
            <a:p>
              <a:pPr algn="ctr"/>
              <a:endParaRPr lang="en-US" sz="2800" b="1" baseline="0" dirty="0" smtClean="0">
                <a:solidFill>
                  <a:srgbClr val="FFC000"/>
                </a:solidFill>
                <a:latin typeface="Trebuchet MS" pitchFamily="34" charset="0"/>
              </a:endParaRPr>
            </a:p>
            <a:p>
              <a:pPr algn="ctr"/>
              <a:r>
                <a:rPr lang="en-US" sz="3200" b="1" baseline="0" dirty="0" smtClean="0">
                  <a:solidFill>
                    <a:srgbClr val="FFC000"/>
                  </a:solidFill>
                  <a:latin typeface="Trebuchet MS" pitchFamily="34" charset="0"/>
                </a:rPr>
                <a:t>Image Quality Check</a:t>
              </a:r>
            </a:p>
            <a:p>
              <a:pPr lvl="0" algn="l" defTabSz="977900"/>
              <a:r>
                <a:rPr lang="en-US" sz="2400" b="0" baseline="0" dirty="0" smtClean="0">
                  <a:solidFill>
                    <a:schemeClr val="bg1">
                      <a:lumMod val="75000"/>
                    </a:schemeClr>
                  </a:solidFill>
                  <a:latin typeface="Trebuchet MS" pitchFamily="34" charset="0"/>
                </a:rPr>
                <a:t>Zoom in and look at your images at 100% magnification. If they look good they will print well. </a:t>
              </a:r>
              <a:endParaRPr lang="en-US" sz="2800" b="0" dirty="0" smtClean="0">
                <a:latin typeface="Trebuchet MS" pitchFamily="34" charset="0"/>
              </a:endParaRPr>
            </a:p>
          </p:txBody>
        </p:sp>
        <p:cxnSp>
          <p:nvCxnSpPr>
            <p:cNvPr id="56" name="Straight Connector 55"/>
            <p:cNvCxnSpPr/>
            <p:nvPr/>
          </p:nvCxnSpPr>
          <p:spPr>
            <a:xfrm>
              <a:off x="-11225189" y="8422500"/>
              <a:ext cx="10999746" cy="33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57" name="Picture 56"/>
            <p:cNvPicPr>
              <a:picLocks noChangeAspect="1"/>
            </p:cNvPicPr>
            <p:nvPr userDrawn="1"/>
          </p:nvPicPr>
          <p:blipFill>
            <a:blip r:embed="rId11"/>
            <a:stretch>
              <a:fillRect/>
            </a:stretch>
          </p:blipFill>
          <p:spPr>
            <a:xfrm>
              <a:off x="-10740740" y="10261718"/>
              <a:ext cx="1597666" cy="1201935"/>
            </a:xfrm>
            <a:prstGeom prst="rect">
              <a:avLst/>
            </a:prstGeom>
          </p:spPr>
        </p:pic>
        <p:pic>
          <p:nvPicPr>
            <p:cNvPr id="58" name="Picture 57"/>
            <p:cNvPicPr>
              <a:picLocks noChangeAspect="1"/>
            </p:cNvPicPr>
            <p:nvPr userDrawn="1"/>
          </p:nvPicPr>
          <p:blipFill>
            <a:blip r:embed="rId12"/>
            <a:stretch>
              <a:fillRect/>
            </a:stretch>
          </p:blipFill>
          <p:spPr>
            <a:xfrm>
              <a:off x="-10732765" y="15696927"/>
              <a:ext cx="9986808" cy="1053596"/>
            </a:xfrm>
            <a:prstGeom prst="rect">
              <a:avLst/>
            </a:prstGeom>
          </p:spPr>
        </p:pic>
        <p:grpSp>
          <p:nvGrpSpPr>
            <p:cNvPr id="59" name="Group 58"/>
            <p:cNvGrpSpPr/>
            <p:nvPr userDrawn="1"/>
          </p:nvGrpSpPr>
          <p:grpSpPr>
            <a:xfrm>
              <a:off x="-9744993" y="23540957"/>
              <a:ext cx="7531182" cy="2120439"/>
              <a:chOff x="-4470427" y="11016658"/>
              <a:chExt cx="3470785" cy="974220"/>
            </a:xfrm>
          </p:grpSpPr>
          <p:grpSp>
            <p:nvGrpSpPr>
              <p:cNvPr id="65" name="Group 64"/>
              <p:cNvGrpSpPr/>
              <p:nvPr userDrawn="1"/>
            </p:nvGrpSpPr>
            <p:grpSpPr>
              <a:xfrm>
                <a:off x="-2783495" y="11060886"/>
                <a:ext cx="624431" cy="893535"/>
                <a:chOff x="-3958697" y="11117435"/>
                <a:chExt cx="779338" cy="1280430"/>
              </a:xfrm>
            </p:grpSpPr>
            <p:pic>
              <p:nvPicPr>
                <p:cNvPr id="71" name="Picture 70"/>
                <p:cNvPicPr>
                  <a:picLocks noChangeAspect="1"/>
                </p:cNvPicPr>
                <p:nvPr userDrawn="1"/>
              </p:nvPicPr>
              <p:blipFill>
                <a:blip r:embed="rId13"/>
                <a:stretch>
                  <a:fillRect/>
                </a:stretch>
              </p:blipFill>
              <p:spPr>
                <a:xfrm>
                  <a:off x="-3948160" y="11117435"/>
                  <a:ext cx="768801" cy="1090857"/>
                </a:xfrm>
                <a:prstGeom prst="rect">
                  <a:avLst/>
                </a:prstGeom>
              </p:spPr>
            </p:pic>
            <p:sp>
              <p:nvSpPr>
                <p:cNvPr id="72" name="TextBox 71"/>
                <p:cNvSpPr txBox="1"/>
                <p:nvPr userDrawn="1"/>
              </p:nvSpPr>
              <p:spPr>
                <a:xfrm>
                  <a:off x="-3958697" y="12114178"/>
                  <a:ext cx="779337" cy="283687"/>
                </a:xfrm>
                <a:prstGeom prst="rect">
                  <a:avLst/>
                </a:prstGeom>
                <a:solidFill>
                  <a:schemeClr val="accent1"/>
                </a:solidFill>
                <a:ln>
                  <a:noFill/>
                </a:ln>
              </p:spPr>
              <p:txBody>
                <a:bodyPr wrap="square" lIns="91440" tIns="91440" rIns="91440" bIns="91440" rtlCol="0">
                  <a:spAutoFit/>
                </a:bodyPr>
                <a:lstStyle/>
                <a:p>
                  <a:pPr algn="ctr"/>
                  <a:r>
                    <a:rPr lang="en-US" sz="1600" b="1" dirty="0" smtClean="0">
                      <a:solidFill>
                        <a:schemeClr val="tx1"/>
                      </a:solidFill>
                    </a:rPr>
                    <a:t>ORIGINAL</a:t>
                  </a:r>
                  <a:endParaRPr lang="en-US" sz="1600" b="1" dirty="0">
                    <a:solidFill>
                      <a:schemeClr val="tx1"/>
                    </a:solidFill>
                  </a:endParaRPr>
                </a:p>
              </p:txBody>
            </p:sp>
          </p:grpSp>
          <p:grpSp>
            <p:nvGrpSpPr>
              <p:cNvPr id="66" name="Group 65"/>
              <p:cNvGrpSpPr/>
              <p:nvPr userDrawn="1"/>
            </p:nvGrpSpPr>
            <p:grpSpPr>
              <a:xfrm>
                <a:off x="-2033159" y="11060889"/>
                <a:ext cx="1033517" cy="893529"/>
                <a:chOff x="-2921738" y="11200127"/>
                <a:chExt cx="1420279" cy="1227904"/>
              </a:xfrm>
            </p:grpSpPr>
            <p:pic>
              <p:nvPicPr>
                <p:cNvPr id="69" name="Picture 68"/>
                <p:cNvPicPr>
                  <a:picLocks noChangeAspect="1"/>
                </p:cNvPicPr>
                <p:nvPr userDrawn="1"/>
              </p:nvPicPr>
              <p:blipFill>
                <a:blip r:embed="rId13"/>
                <a:stretch>
                  <a:fillRect/>
                </a:stretch>
              </p:blipFill>
              <p:spPr>
                <a:xfrm>
                  <a:off x="-2921738" y="11200127"/>
                  <a:ext cx="1420279" cy="1029694"/>
                </a:xfrm>
                <a:prstGeom prst="rect">
                  <a:avLst/>
                </a:prstGeom>
              </p:spPr>
            </p:pic>
            <p:sp>
              <p:nvSpPr>
                <p:cNvPr id="70" name="TextBox 69"/>
                <p:cNvSpPr txBox="1"/>
                <p:nvPr userDrawn="1"/>
              </p:nvSpPr>
              <p:spPr>
                <a:xfrm>
                  <a:off x="-2918991" y="12175418"/>
                  <a:ext cx="1417532" cy="252613"/>
                </a:xfrm>
                <a:prstGeom prst="rect">
                  <a:avLst/>
                </a:prstGeom>
                <a:solidFill>
                  <a:srgbClr val="FF0000"/>
                </a:solidFill>
              </p:spPr>
              <p:txBody>
                <a:bodyPr wrap="square" lIns="457200" tIns="91440" rIns="457200" bIns="91440" rtlCol="0">
                  <a:spAutoFit/>
                </a:bodyPr>
                <a:lstStyle/>
                <a:p>
                  <a:pPr algn="ctr"/>
                  <a:r>
                    <a:rPr lang="en-US" sz="1400" b="1" dirty="0" smtClean="0">
                      <a:solidFill>
                        <a:schemeClr val="bg1"/>
                      </a:solidFill>
                    </a:rPr>
                    <a:t>DISTORTED</a:t>
                  </a:r>
                  <a:endParaRPr lang="en-US" sz="700" b="1" dirty="0">
                    <a:solidFill>
                      <a:schemeClr val="bg1"/>
                    </a:solidFill>
                  </a:endParaRPr>
                </a:p>
              </p:txBody>
            </p:sp>
          </p:grpSp>
          <p:pic>
            <p:nvPicPr>
              <p:cNvPr id="67" name="Picture 66"/>
              <p:cNvPicPr>
                <a:picLocks noChangeAspect="1"/>
              </p:cNvPicPr>
              <p:nvPr userDrawn="1"/>
            </p:nvPicPr>
            <p:blipFill>
              <a:blip r:embed="rId14"/>
              <a:stretch>
                <a:fillRect/>
              </a:stretch>
            </p:blipFill>
            <p:spPr>
              <a:xfrm>
                <a:off x="-4470427" y="11016658"/>
                <a:ext cx="1098742" cy="847761"/>
              </a:xfrm>
              <a:prstGeom prst="rect">
                <a:avLst/>
              </a:prstGeom>
            </p:spPr>
          </p:pic>
          <p:sp>
            <p:nvSpPr>
              <p:cNvPr id="68" name="TextBox 67"/>
              <p:cNvSpPr txBox="1"/>
              <p:nvPr userDrawn="1"/>
            </p:nvSpPr>
            <p:spPr>
              <a:xfrm>
                <a:off x="-4440600" y="11665645"/>
                <a:ext cx="1035685" cy="325233"/>
              </a:xfrm>
              <a:prstGeom prst="rect">
                <a:avLst/>
              </a:prstGeom>
              <a:noFill/>
            </p:spPr>
            <p:txBody>
              <a:bodyPr wrap="square" lIns="457200" tIns="457200" rIns="457200" bIns="0" rtlCol="0">
                <a:spAutoFit/>
              </a:bodyPr>
              <a:lstStyle/>
              <a:p>
                <a:pPr algn="ctr"/>
                <a:r>
                  <a:rPr lang="en-US" sz="1600" dirty="0" smtClean="0">
                    <a:solidFill>
                      <a:schemeClr val="bg1"/>
                    </a:solidFill>
                  </a:rPr>
                  <a:t>Corner</a:t>
                </a:r>
                <a:r>
                  <a:rPr lang="en-US" sz="1600" baseline="0" dirty="0" smtClean="0">
                    <a:solidFill>
                      <a:schemeClr val="bg1"/>
                    </a:solidFill>
                  </a:rPr>
                  <a:t> handles</a:t>
                </a:r>
                <a:endParaRPr lang="en-US" sz="1600" dirty="0">
                  <a:solidFill>
                    <a:schemeClr val="bg1"/>
                  </a:solidFill>
                </a:endParaRPr>
              </a:p>
            </p:txBody>
          </p:sp>
        </p:grpSp>
        <p:grpSp>
          <p:nvGrpSpPr>
            <p:cNvPr id="60" name="Group 59"/>
            <p:cNvGrpSpPr/>
            <p:nvPr userDrawn="1"/>
          </p:nvGrpSpPr>
          <p:grpSpPr>
            <a:xfrm>
              <a:off x="-10398793" y="27751410"/>
              <a:ext cx="9323012" cy="2453251"/>
              <a:chOff x="-4754996" y="12734136"/>
              <a:chExt cx="4296559" cy="1127128"/>
            </a:xfrm>
          </p:grpSpPr>
          <p:graphicFrame>
            <p:nvGraphicFramePr>
              <p:cNvPr id="61" name="Object 60"/>
              <p:cNvGraphicFramePr>
                <a:graphicFrameLocks noChangeAspect="1"/>
              </p:cNvGraphicFramePr>
              <p:nvPr userDrawn="1">
                <p:extLst>
                  <p:ext uri="{D42A27DB-BD31-4B8C-83A1-F6EECF244321}">
                    <p14:modId xmlns:p14="http://schemas.microsoft.com/office/powerpoint/2010/main" val="1199812768"/>
                  </p:ext>
                </p:extLst>
              </p:nvPr>
            </p:nvGraphicFramePr>
            <p:xfrm>
              <a:off x="-4533347" y="12734142"/>
              <a:ext cx="1828800" cy="1117600"/>
            </p:xfrm>
            <a:graphic>
              <a:graphicData uri="http://schemas.openxmlformats.org/presentationml/2006/ole">
                <mc:AlternateContent xmlns:mc="http://schemas.openxmlformats.org/markup-compatibility/2006">
                  <mc:Choice xmlns:v="urn:schemas-microsoft-com:vml" Requires="v">
                    <p:oleObj spid="_x0000_s2131" name="Image" r:id="rId15" imgW="1828440" imgH="1117440" progId="Photoshop.Image.13">
                      <p:embed/>
                    </p:oleObj>
                  </mc:Choice>
                  <mc:Fallback>
                    <p:oleObj name="Image" r:id="rId15" imgW="1828440" imgH="1117440" progId="Photoshop.Image.13">
                      <p:embed/>
                      <p:pic>
                        <p:nvPicPr>
                          <p:cNvPr id="0" name=""/>
                          <p:cNvPicPr/>
                          <p:nvPr/>
                        </p:nvPicPr>
                        <p:blipFill>
                          <a:blip r:embed="rId16"/>
                          <a:stretch>
                            <a:fillRect/>
                          </a:stretch>
                        </p:blipFill>
                        <p:spPr>
                          <a:xfrm>
                            <a:off x="-4533347" y="12734142"/>
                            <a:ext cx="1828800" cy="1117600"/>
                          </a:xfrm>
                          <a:prstGeom prst="rect">
                            <a:avLst/>
                          </a:prstGeom>
                        </p:spPr>
                      </p:pic>
                    </p:oleObj>
                  </mc:Fallback>
                </mc:AlternateContent>
              </a:graphicData>
            </a:graphic>
          </p:graphicFrame>
          <p:graphicFrame>
            <p:nvGraphicFramePr>
              <p:cNvPr id="62" name="Object 61"/>
              <p:cNvGraphicFramePr>
                <a:graphicFrameLocks noChangeAspect="1"/>
              </p:cNvGraphicFramePr>
              <p:nvPr userDrawn="1">
                <p:extLst>
                  <p:ext uri="{D42A27DB-BD31-4B8C-83A1-F6EECF244321}">
                    <p14:modId xmlns:p14="http://schemas.microsoft.com/office/powerpoint/2010/main" val="4096349677"/>
                  </p:ext>
                </p:extLst>
              </p:nvPr>
            </p:nvGraphicFramePr>
            <p:xfrm>
              <a:off x="-2456641" y="12737835"/>
              <a:ext cx="1828800" cy="1117600"/>
            </p:xfrm>
            <a:graphic>
              <a:graphicData uri="http://schemas.openxmlformats.org/presentationml/2006/ole">
                <mc:AlternateContent xmlns:mc="http://schemas.openxmlformats.org/markup-compatibility/2006">
                  <mc:Choice xmlns:v="urn:schemas-microsoft-com:vml" Requires="v">
                    <p:oleObj spid="_x0000_s2132" name="Image" r:id="rId17" imgW="1828440" imgH="1117440" progId="Photoshop.Image.13">
                      <p:embed/>
                    </p:oleObj>
                  </mc:Choice>
                  <mc:Fallback>
                    <p:oleObj name="Image" r:id="rId17" imgW="1828440" imgH="1117440" progId="Photoshop.Image.13">
                      <p:embed/>
                      <p:pic>
                        <p:nvPicPr>
                          <p:cNvPr id="0" name=""/>
                          <p:cNvPicPr/>
                          <p:nvPr/>
                        </p:nvPicPr>
                        <p:blipFill>
                          <a:blip r:embed="rId18"/>
                          <a:stretch>
                            <a:fillRect/>
                          </a:stretch>
                        </p:blipFill>
                        <p:spPr>
                          <a:xfrm>
                            <a:off x="-2456641" y="12737835"/>
                            <a:ext cx="1828800" cy="1117600"/>
                          </a:xfrm>
                          <a:prstGeom prst="rect">
                            <a:avLst/>
                          </a:prstGeom>
                        </p:spPr>
                      </p:pic>
                    </p:oleObj>
                  </mc:Fallback>
                </mc:AlternateContent>
              </a:graphicData>
            </a:graphic>
          </p:graphicFrame>
          <p:sp>
            <p:nvSpPr>
              <p:cNvPr id="63" name="TextBox 62"/>
              <p:cNvSpPr txBox="1"/>
              <p:nvPr userDrawn="1"/>
            </p:nvSpPr>
            <p:spPr>
              <a:xfrm rot="16200000">
                <a:off x="-5235785" y="13214925"/>
                <a:ext cx="1117601" cy="156024"/>
              </a:xfrm>
              <a:prstGeom prst="rect">
                <a:avLst/>
              </a:prstGeom>
              <a:noFill/>
            </p:spPr>
            <p:txBody>
              <a:bodyPr wrap="square" lIns="91440" tIns="91440" rIns="91440" bIns="0" rtlCol="0">
                <a:spAutoFit/>
              </a:bodyPr>
              <a:lstStyle/>
              <a:p>
                <a:pPr algn="ctr"/>
                <a:r>
                  <a:rPr lang="en-US" sz="1600" dirty="0" smtClean="0">
                    <a:solidFill>
                      <a:srgbClr val="92D050"/>
                    </a:solidFill>
                  </a:rPr>
                  <a:t>Good</a:t>
                </a:r>
                <a:r>
                  <a:rPr lang="en-US" sz="1600" baseline="0" dirty="0" smtClean="0">
                    <a:solidFill>
                      <a:srgbClr val="92D050"/>
                    </a:solidFill>
                  </a:rPr>
                  <a:t> </a:t>
                </a:r>
                <a:r>
                  <a:rPr lang="en-US" sz="1600" baseline="0" dirty="0" smtClean="0">
                    <a:solidFill>
                      <a:schemeClr val="bg1"/>
                    </a:solidFill>
                  </a:rPr>
                  <a:t>printing quality</a:t>
                </a:r>
                <a:endParaRPr lang="en-US" sz="1600" dirty="0">
                  <a:solidFill>
                    <a:schemeClr val="bg1"/>
                  </a:solidFill>
                </a:endParaRPr>
              </a:p>
            </p:txBody>
          </p:sp>
          <p:sp>
            <p:nvSpPr>
              <p:cNvPr id="64" name="TextBox 63"/>
              <p:cNvSpPr txBox="1"/>
              <p:nvPr userDrawn="1"/>
            </p:nvSpPr>
            <p:spPr>
              <a:xfrm rot="16200000">
                <a:off x="-1095250" y="13224452"/>
                <a:ext cx="1117601" cy="156024"/>
              </a:xfrm>
              <a:prstGeom prst="rect">
                <a:avLst/>
              </a:prstGeom>
              <a:noFill/>
            </p:spPr>
            <p:txBody>
              <a:bodyPr wrap="square" lIns="91440" tIns="91440" rIns="91440" bIns="0" rtlCol="0">
                <a:spAutoFit/>
              </a:bodyPr>
              <a:lstStyle/>
              <a:p>
                <a:pPr algn="ctr"/>
                <a:r>
                  <a:rPr lang="en-US" sz="1600" dirty="0" smtClean="0">
                    <a:solidFill>
                      <a:srgbClr val="FF0000"/>
                    </a:solidFill>
                  </a:rPr>
                  <a:t>Bad </a:t>
                </a:r>
                <a:r>
                  <a:rPr lang="en-US" sz="1600" dirty="0" smtClean="0">
                    <a:solidFill>
                      <a:schemeClr val="bg1"/>
                    </a:solidFill>
                  </a:rPr>
                  <a:t>printing quality</a:t>
                </a:r>
                <a:endParaRPr lang="en-US" sz="1600" dirty="0">
                  <a:solidFill>
                    <a:schemeClr val="bg1"/>
                  </a:solidFill>
                </a:endParaRPr>
              </a:p>
            </p:txBody>
          </p:sp>
        </p:grpSp>
      </p:grpSp>
    </p:spTree>
  </p:cSld>
  <p:clrMap bg1="lt1" tx1="dk1" bg2="lt2" tx2="dk2" accent1="accent1" accent2="accent2" accent3="accent3" accent4="accent4" accent5="accent5" accent6="accent6" hlink="hlink" folHlink="folHlink"/>
  <p:sldLayoutIdLst>
    <p:sldLayoutId id="2147483658" r:id="rId1"/>
  </p:sldLayoutIdLst>
  <p:timing>
    <p:tnLst>
      <p:par>
        <p:cTn xmlns:p14="http://schemas.microsoft.com/office/powerpoint/2010/main" id="1" dur="indefinite" restart="never" nodeType="tmRoot"/>
      </p:par>
    </p:tnLst>
  </p:timing>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50000"/>
              </a:schemeClr>
            </a:gs>
            <a:gs pos="34000">
              <a:schemeClr val="tx2">
                <a:lumMod val="40000"/>
                <a:lumOff val="60000"/>
              </a:schemeClr>
            </a:gs>
            <a:gs pos="100000">
              <a:schemeClr val="accent5">
                <a:lumMod val="20000"/>
                <a:lumOff val="80000"/>
              </a:schemeClr>
            </a:gs>
          </a:gsLst>
          <a:lin ang="16200000" scaled="1"/>
          <a:tileRect/>
        </a:gra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800600"/>
          </a:xfrm>
          <a:prstGeom prst="rect">
            <a:avLst/>
          </a:prstGeom>
          <a:solidFill>
            <a:schemeClr val="accent5">
              <a:lumMod val="75000"/>
            </a:schemeClr>
          </a:solidFill>
          <a:ln w="9525">
            <a:solidFill>
              <a:schemeClr val="tx1"/>
            </a:solid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805363"/>
            <a:ext cx="43891200" cy="152400"/>
          </a:xfrm>
          <a:prstGeom prst="rect">
            <a:avLst/>
          </a:prstGeom>
          <a:solidFill>
            <a:schemeClr val="accent5">
              <a:lumMod val="50000"/>
            </a:schemeClr>
          </a:solidFill>
          <a:ln w="152400">
            <a:noFill/>
            <a:miter lim="800000"/>
            <a:headEnd/>
            <a:tailEnd/>
          </a:ln>
          <a:effectLst/>
        </p:spPr>
        <p:txBody>
          <a:bodyPr wrap="none" lIns="91436" tIns="45717" rIns="91436" bIns="45717" anchor="ctr"/>
          <a:lstStyle/>
          <a:p>
            <a:pPr>
              <a:defRPr/>
            </a:pPr>
            <a:endParaRPr lang="en-US" dirty="0"/>
          </a:p>
        </p:txBody>
      </p:sp>
      <p:sp>
        <p:nvSpPr>
          <p:cNvPr id="10" name="Text Box 14"/>
          <p:cNvSpPr txBox="1">
            <a:spLocks noChangeArrowheads="1"/>
          </p:cNvSpPr>
          <p:nvPr/>
        </p:nvSpPr>
        <p:spPr bwMode="auto">
          <a:xfrm>
            <a:off x="1484177" y="32232601"/>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smtClean="0">
                <a:solidFill>
                  <a:schemeClr val="bg1">
                    <a:lumMod val="75000"/>
                  </a:schemeClr>
                </a:solidFill>
                <a:latin typeface="Arial" charset="0"/>
              </a:rPr>
              <a:t>RESEARCH POSTER PRESENTATION </a:t>
            </a:r>
            <a:r>
              <a:rPr lang="en-US" sz="500" b="1" dirty="0">
                <a:solidFill>
                  <a:schemeClr val="bg1">
                    <a:lumMod val="75000"/>
                  </a:schemeClr>
                </a:solidFill>
                <a:latin typeface="Arial" charset="0"/>
              </a:rPr>
              <a:t>DESIGN © </a:t>
            </a:r>
            <a:r>
              <a:rPr lang="en-US" sz="500" b="1" dirty="0" smtClean="0">
                <a:solidFill>
                  <a:schemeClr val="bg1">
                    <a:lumMod val="75000"/>
                  </a:schemeClr>
                </a:solidFill>
                <a:latin typeface="Arial" charset="0"/>
              </a:rPr>
              <a:t>2012</a:t>
            </a:r>
            <a:endParaRPr lang="en-US" sz="500" b="1" dirty="0">
              <a:solidFill>
                <a:schemeClr val="bg1">
                  <a:lumMod val="75000"/>
                </a:schemeClr>
              </a:solidFill>
              <a:latin typeface="Arial" charset="0"/>
            </a:endParaRP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
        <p:nvSpPr>
          <p:cNvPr id="21" name="Rounded Rectangle 20"/>
          <p:cNvSpPr/>
          <p:nvPr userDrawn="1"/>
        </p:nvSpPr>
        <p:spPr>
          <a:xfrm>
            <a:off x="922338" y="5257800"/>
            <a:ext cx="10050462" cy="26736675"/>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userDrawn="1"/>
        </p:nvSpPr>
        <p:spPr>
          <a:xfrm>
            <a:off x="32918400" y="5257800"/>
            <a:ext cx="10050462" cy="26736675"/>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userDrawn="1"/>
        </p:nvSpPr>
        <p:spPr>
          <a:xfrm>
            <a:off x="11583194" y="5267325"/>
            <a:ext cx="20724813" cy="26736675"/>
          </a:xfrm>
          <a:prstGeom prst="roundRect">
            <a:avLst>
              <a:gd name="adj" fmla="val 2853"/>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userDrawn="1"/>
        </p:nvGrpSpPr>
        <p:grpSpPr>
          <a:xfrm>
            <a:off x="44157839" y="-55065"/>
            <a:ext cx="11062139" cy="32973465"/>
            <a:chOff x="44157839" y="-55065"/>
            <a:chExt cx="11062139" cy="32973465"/>
          </a:xfrm>
        </p:grpSpPr>
        <p:sp>
          <p:nvSpPr>
            <p:cNvPr id="44" name="Rectangle 43"/>
            <p:cNvSpPr/>
            <p:nvPr userDrawn="1"/>
          </p:nvSpPr>
          <p:spPr>
            <a:xfrm>
              <a:off x="44157839" y="-55065"/>
              <a:ext cx="11062139" cy="3297346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algn="ctr"/>
              <a:r>
                <a:rPr lang="en-US" sz="4000" b="1" spc="600" dirty="0" smtClean="0">
                  <a:solidFill>
                    <a:schemeClr val="bg1"/>
                  </a:solidFill>
                  <a:latin typeface="Trebuchet MS" pitchFamily="34" charset="0"/>
                </a:rPr>
                <a:t>QUICK START (cont.)</a:t>
              </a:r>
            </a:p>
            <a:p>
              <a:pPr algn="ctr"/>
              <a:endParaRPr lang="en-US" sz="3600" b="1" baseline="0" dirty="0" smtClean="0">
                <a:solidFill>
                  <a:schemeClr val="bg1"/>
                </a:solidFill>
                <a:latin typeface="Trebuchet MS" pitchFamily="34" charset="0"/>
              </a:endParaRPr>
            </a:p>
            <a:p>
              <a:pPr algn="ctr"/>
              <a:r>
                <a:rPr lang="en-US" sz="3200" b="1" baseline="0" dirty="0" smtClean="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2400" b="0" baseline="0" dirty="0" smtClean="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2400" b="0" spc="0" baseline="0" dirty="0" smtClean="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2400" b="0" baseline="0" dirty="0" smtClean="0">
                <a:solidFill>
                  <a:schemeClr val="bg1">
                    <a:lumMod val="75000"/>
                  </a:schemeClr>
                </a:solidFill>
                <a:latin typeface="Trebuchet MS" pitchFamily="34" charset="0"/>
              </a:endParaRPr>
            </a:p>
            <a:p>
              <a:pPr marL="0" indent="0" algn="l" defTabSz="114300"/>
              <a:endParaRPr lang="en-US" sz="2400" b="0" baseline="0" dirty="0" smtClean="0">
                <a:solidFill>
                  <a:schemeClr val="bg1">
                    <a:lumMod val="75000"/>
                  </a:schemeClr>
                </a:solidFill>
                <a:latin typeface="Trebuchet MS" pitchFamily="34" charset="0"/>
              </a:endParaRPr>
            </a:p>
            <a:p>
              <a:pPr marL="0" indent="0" algn="l" defTabSz="114300"/>
              <a:endParaRPr lang="en-US" sz="2400" b="0" baseline="0" dirty="0" smtClean="0">
                <a:solidFill>
                  <a:schemeClr val="bg1">
                    <a:lumMod val="75000"/>
                  </a:schemeClr>
                </a:solidFill>
                <a:latin typeface="Trebuchet MS" pitchFamily="34" charset="0"/>
              </a:endParaRPr>
            </a:p>
            <a:p>
              <a:pPr marL="0" indent="0" algn="l" defTabSz="114300"/>
              <a:endParaRPr lang="en-US" sz="2400" b="0" baseline="0" dirty="0" smtClean="0">
                <a:solidFill>
                  <a:schemeClr val="bg1">
                    <a:lumMod val="75000"/>
                  </a:schemeClr>
                </a:solidFill>
                <a:latin typeface="Trebuchet MS" pitchFamily="34" charset="0"/>
              </a:endParaRPr>
            </a:p>
            <a:p>
              <a:pPr marL="0" indent="0" algn="l" defTabSz="114300"/>
              <a:endParaRPr lang="en-US" sz="2400" b="0" baseline="0" dirty="0" smtClean="0">
                <a:solidFill>
                  <a:schemeClr val="bg1">
                    <a:lumMod val="75000"/>
                  </a:schemeClr>
                </a:solidFill>
                <a:latin typeface="Trebuchet MS" pitchFamily="34" charset="0"/>
              </a:endParaRPr>
            </a:p>
            <a:p>
              <a:pPr marL="0" indent="0" algn="l" defTabSz="114300"/>
              <a:endParaRPr lang="en-US" sz="2400" b="0" baseline="0" dirty="0" smtClean="0">
                <a:solidFill>
                  <a:schemeClr val="bg1">
                    <a:lumMod val="75000"/>
                  </a:schemeClr>
                </a:solidFill>
                <a:latin typeface="Trebuchet MS" pitchFamily="34" charset="0"/>
              </a:endParaRPr>
            </a:p>
            <a:p>
              <a:pPr marL="0" indent="0" algn="l" defTabSz="114300"/>
              <a:endParaRPr lang="en-US" sz="2400" b="0" baseline="0" dirty="0" smtClean="0">
                <a:solidFill>
                  <a:schemeClr val="bg1">
                    <a:lumMod val="75000"/>
                  </a:schemeClr>
                </a:solidFill>
                <a:latin typeface="Trebuchet MS" pitchFamily="34" charset="0"/>
              </a:endParaRPr>
            </a:p>
            <a:p>
              <a:pPr marL="0" indent="0" algn="l" defTabSz="114300"/>
              <a:r>
                <a:rPr lang="en-US" sz="2400" b="0" baseline="0" dirty="0" smtClean="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2400" b="0" baseline="0" dirty="0" smtClean="0">
                <a:solidFill>
                  <a:schemeClr val="bg1">
                    <a:lumMod val="75000"/>
                  </a:schemeClr>
                </a:solidFill>
                <a:latin typeface="Trebuchet MS" pitchFamily="34" charset="0"/>
              </a:endParaRPr>
            </a:p>
            <a:p>
              <a:pPr algn="ctr"/>
              <a:r>
                <a:rPr lang="en-US" sz="3200" b="1" baseline="0" dirty="0" smtClean="0">
                  <a:solidFill>
                    <a:srgbClr val="FFC000"/>
                  </a:solidFill>
                  <a:latin typeface="Trebuchet MS" pitchFamily="34" charset="0"/>
                </a:rPr>
                <a:t>How to add Text</a:t>
              </a:r>
            </a:p>
            <a:p>
              <a:pPr marL="3265488" lvl="2" indent="0" algn="l" defTabSz="114300"/>
              <a:r>
                <a:rPr lang="en-US" sz="2400" b="0" baseline="0" dirty="0" smtClean="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2400" b="0" baseline="0" dirty="0" smtClean="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2400" b="0" baseline="0" dirty="0" smtClean="0">
                  <a:solidFill>
                    <a:schemeClr val="bg1">
                      <a:lumMod val="75000"/>
                    </a:schemeClr>
                  </a:solidFill>
                  <a:latin typeface="Trebuchet MS" pitchFamily="34" charset="0"/>
                </a:rPr>
                <a:t> </a:t>
              </a:r>
              <a:r>
                <a:rPr kumimoji="0" lang="en-US" sz="3200" b="1" i="0" u="none" strike="noStrike" kern="1200" cap="none" spc="0" normalizeH="0" baseline="0" noProof="0" dirty="0" smtClean="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2400" b="0" baseline="0" dirty="0" smtClean="0">
                <a:solidFill>
                  <a:schemeClr val="bg1">
                    <a:lumMod val="75000"/>
                  </a:schemeClr>
                </a:solidFill>
                <a:latin typeface="Trebuchet MS" pitchFamily="34" charset="0"/>
              </a:endParaRPr>
            </a:p>
            <a:p>
              <a:pPr marL="1518341" lvl="2" indent="0" algn="l" defTabSz="114300"/>
              <a:endParaRPr lang="en-US" sz="2400" b="0" baseline="0" dirty="0" smtClean="0">
                <a:solidFill>
                  <a:schemeClr val="bg1">
                    <a:lumMod val="75000"/>
                  </a:schemeClr>
                </a:solidFill>
                <a:latin typeface="Trebuchet MS" pitchFamily="34" charset="0"/>
              </a:endParaRPr>
            </a:p>
            <a:p>
              <a:pPr algn="ctr"/>
              <a:r>
                <a:rPr lang="en-US" sz="3200" b="1" baseline="0" dirty="0" smtClean="0">
                  <a:solidFill>
                    <a:srgbClr val="FFC000"/>
                  </a:solidFill>
                  <a:latin typeface="Trebuchet MS" pitchFamily="34" charset="0"/>
                </a:rPr>
                <a:t>How to add Tables</a:t>
              </a:r>
            </a:p>
            <a:p>
              <a:pPr marL="1730375" lvl="1" indent="0" algn="l" defTabSz="114300"/>
              <a:r>
                <a:rPr lang="en-US" sz="2400" b="0" baseline="0" dirty="0" smtClean="0">
                  <a:solidFill>
                    <a:schemeClr val="bg1">
                      <a:lumMod val="75000"/>
                    </a:schemeClr>
                  </a:solidFill>
                  <a:latin typeface="Trebuchet MS" pitchFamily="34" charset="0"/>
                </a:rPr>
                <a:t>To add a table from scratch go to the INSERT menu and </a:t>
              </a:r>
              <a:br>
                <a:rPr lang="en-US" sz="2400" b="0" baseline="0" dirty="0" smtClean="0">
                  <a:solidFill>
                    <a:schemeClr val="bg1">
                      <a:lumMod val="75000"/>
                    </a:schemeClr>
                  </a:solidFill>
                  <a:latin typeface="Trebuchet MS" pitchFamily="34" charset="0"/>
                </a:rPr>
              </a:br>
              <a:r>
                <a:rPr lang="en-US" sz="2400" b="0" baseline="0" dirty="0" smtClean="0">
                  <a:solidFill>
                    <a:schemeClr val="bg1">
                      <a:lumMod val="75000"/>
                    </a:schemeClr>
                  </a:solidFill>
                  <a:latin typeface="Trebuchet MS" pitchFamily="34" charset="0"/>
                </a:rPr>
                <a:t>click on TABLE. A drop-down box will help you select rows and columns. </a:t>
              </a:r>
            </a:p>
            <a:p>
              <a:pPr marL="0" lvl="0" indent="0" algn="l" defTabSz="114300"/>
              <a:r>
                <a:rPr lang="en-US" sz="2400" b="0" baseline="0" dirty="0" smtClean="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2400" b="0" baseline="0" dirty="0" smtClean="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smtClean="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rPr>
                <a:t>Save your template as a PowerPoint document. For printing, save as PowerPoint of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0" baseline="0" dirty="0" smtClean="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C000"/>
                  </a:solidFill>
                  <a:effectLst/>
                  <a:uLnTx/>
                  <a:uFillTx/>
                  <a:latin typeface="Trebuchet MS" pitchFamily="34" charset="0"/>
                </a:rPr>
                <a:t>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lumMod val="75000"/>
                    </a:prstClr>
                  </a:solidFill>
                  <a:effectLst/>
                  <a:uLnTx/>
                  <a:uFillTx/>
                  <a:latin typeface="Trebuchet MS" pitchFamily="34" charset="0"/>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white">
                    <a:lumMod val="75000"/>
                  </a:prstClr>
                </a:solidFill>
                <a:effectLst/>
                <a:uLnTx/>
                <a:uFillTx/>
                <a:latin typeface="Trebuchet MS" pitchFamily="34" charset="0"/>
              </a:endParaRPr>
            </a:p>
          </p:txBody>
        </p:sp>
        <p:graphicFrame>
          <p:nvGraphicFramePr>
            <p:cNvPr id="45" name="Object 44"/>
            <p:cNvGraphicFramePr>
              <a:graphicFrameLocks noChangeAspect="1"/>
            </p:cNvGraphicFramePr>
            <p:nvPr userDrawn="1">
              <p:extLst>
                <p:ext uri="{D42A27DB-BD31-4B8C-83A1-F6EECF244321}">
                  <p14:modId xmlns:p14="http://schemas.microsoft.com/office/powerpoint/2010/main" val="262704017"/>
                </p:ext>
              </p:extLst>
            </p:nvPr>
          </p:nvGraphicFramePr>
          <p:xfrm>
            <a:off x="46915679" y="3349444"/>
            <a:ext cx="5586150" cy="2063772"/>
          </p:xfrm>
          <a:graphic>
            <a:graphicData uri="http://schemas.openxmlformats.org/presentationml/2006/ole">
              <mc:AlternateContent xmlns:mc="http://schemas.openxmlformats.org/markup-compatibility/2006">
                <mc:Choice xmlns:v="urn:schemas-microsoft-com:vml" Requires="v">
                  <p:oleObj spid="_x0000_s3153" name="Image" r:id="rId4" imgW="4571280" imgH="1688760" progId="Photoshop.Image.13">
                    <p:embed/>
                  </p:oleObj>
                </mc:Choice>
                <mc:Fallback>
                  <p:oleObj name="Image" r:id="rId4" imgW="4571280" imgH="1688760" progId="Photoshop.Image.13">
                    <p:embed/>
                    <p:pic>
                      <p:nvPicPr>
                        <p:cNvPr id="0" name=""/>
                        <p:cNvPicPr/>
                        <p:nvPr/>
                      </p:nvPicPr>
                      <p:blipFill>
                        <a:blip r:embed="rId5"/>
                        <a:stretch>
                          <a:fillRect/>
                        </a:stretch>
                      </p:blipFill>
                      <p:spPr>
                        <a:xfrm>
                          <a:off x="46915679" y="3349444"/>
                          <a:ext cx="5586150" cy="2063772"/>
                        </a:xfrm>
                        <a:prstGeom prst="rect">
                          <a:avLst/>
                        </a:prstGeom>
                      </p:spPr>
                    </p:pic>
                  </p:oleObj>
                </mc:Fallback>
              </mc:AlternateContent>
            </a:graphicData>
          </a:graphic>
        </p:graphicFrame>
        <p:pic>
          <p:nvPicPr>
            <p:cNvPr id="46" name="Picture 45"/>
            <p:cNvPicPr>
              <a:picLocks noChangeAspect="1"/>
            </p:cNvPicPr>
            <p:nvPr userDrawn="1"/>
          </p:nvPicPr>
          <p:blipFill>
            <a:blip r:embed="rId6"/>
            <a:stretch>
              <a:fillRect/>
            </a:stretch>
          </p:blipFill>
          <p:spPr>
            <a:xfrm>
              <a:off x="44621819" y="7740040"/>
              <a:ext cx="2969584" cy="1370577"/>
            </a:xfrm>
            <a:prstGeom prst="rect">
              <a:avLst/>
            </a:prstGeom>
            <a:ln>
              <a:noFill/>
            </a:ln>
          </p:spPr>
        </p:pic>
        <p:graphicFrame>
          <p:nvGraphicFramePr>
            <p:cNvPr id="47" name="Object 46"/>
            <p:cNvGraphicFramePr>
              <a:graphicFrameLocks noChangeAspect="1"/>
            </p:cNvGraphicFramePr>
            <p:nvPr userDrawn="1">
              <p:extLst>
                <p:ext uri="{D42A27DB-BD31-4B8C-83A1-F6EECF244321}">
                  <p14:modId xmlns:p14="http://schemas.microsoft.com/office/powerpoint/2010/main" val="2040245264"/>
                </p:ext>
              </p:extLst>
            </p:nvPr>
          </p:nvGraphicFramePr>
          <p:xfrm>
            <a:off x="44629619" y="12347263"/>
            <a:ext cx="1482266" cy="992162"/>
          </p:xfrm>
          <a:graphic>
            <a:graphicData uri="http://schemas.openxmlformats.org/presentationml/2006/ole">
              <mc:AlternateContent xmlns:mc="http://schemas.openxmlformats.org/markup-compatibility/2006">
                <mc:Choice xmlns:v="urn:schemas-microsoft-com:vml" Requires="v">
                  <p:oleObj spid="_x0000_s3154" name="Image" r:id="rId7" imgW="1574280" imgH="1053720" progId="Photoshop.Image.13">
                    <p:embed/>
                  </p:oleObj>
                </mc:Choice>
                <mc:Fallback>
                  <p:oleObj name="Image" r:id="rId7" imgW="1574280" imgH="1053720" progId="Photoshop.Image.13">
                    <p:embed/>
                    <p:pic>
                      <p:nvPicPr>
                        <p:cNvPr id="0" name=""/>
                        <p:cNvPicPr/>
                        <p:nvPr/>
                      </p:nvPicPr>
                      <p:blipFill>
                        <a:blip r:embed="rId8"/>
                        <a:stretch>
                          <a:fillRect/>
                        </a:stretch>
                      </p:blipFill>
                      <p:spPr>
                        <a:xfrm>
                          <a:off x="44629619" y="12347263"/>
                          <a:ext cx="1482266" cy="992162"/>
                        </a:xfrm>
                        <a:prstGeom prst="rect">
                          <a:avLst/>
                        </a:prstGeom>
                      </p:spPr>
                    </p:pic>
                  </p:oleObj>
                </mc:Fallback>
              </mc:AlternateContent>
            </a:graphicData>
          </a:graphic>
        </p:graphicFrame>
        <p:grpSp>
          <p:nvGrpSpPr>
            <p:cNvPr id="48" name="Group 47"/>
            <p:cNvGrpSpPr/>
            <p:nvPr userDrawn="1"/>
          </p:nvGrpSpPr>
          <p:grpSpPr>
            <a:xfrm>
              <a:off x="44487207" y="29414560"/>
              <a:ext cx="10354213" cy="1265612"/>
              <a:chOff x="44200453" y="28362386"/>
              <a:chExt cx="9771399" cy="1090622"/>
            </a:xfrm>
          </p:grpSpPr>
          <p:sp>
            <p:nvSpPr>
              <p:cNvPr id="50" name="Rounded Rectangle 49"/>
              <p:cNvSpPr/>
              <p:nvPr userDrawn="1"/>
            </p:nvSpPr>
            <p:spPr>
              <a:xfrm>
                <a:off x="44200453" y="28362386"/>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7" descr="http://t2.gstatic.com/images?q=tbn:ANd9GcR4APHC6TT9w54M2zn_pvCiBxUNcspYPoVxirLRphBoJabfSvu7zw">
                <a:hlinkClick r:id="rId9"/>
              </p:cNvPr>
              <p:cNvPicPr>
                <a:picLocks noChangeAspect="1" noChangeArrowheads="1"/>
              </p:cNvPicPr>
              <p:nvPr userDrawn="1"/>
            </p:nvPicPr>
            <p:blipFill>
              <a:blip r:embed="rId10" cstate="print"/>
              <a:srcRect/>
              <a:stretch>
                <a:fillRect/>
              </a:stretch>
            </p:blipFill>
            <p:spPr bwMode="auto">
              <a:xfrm>
                <a:off x="44326393" y="28460718"/>
                <a:ext cx="914401" cy="914399"/>
              </a:xfrm>
              <a:prstGeom prst="rect">
                <a:avLst/>
              </a:prstGeom>
              <a:noFill/>
              <a:ln>
                <a:noFill/>
              </a:ln>
            </p:spPr>
          </p:pic>
          <p:sp>
            <p:nvSpPr>
              <p:cNvPr id="52" name="TextBox 51"/>
              <p:cNvSpPr txBox="1"/>
              <p:nvPr userDrawn="1"/>
            </p:nvSpPr>
            <p:spPr>
              <a:xfrm>
                <a:off x="45300663" y="28552305"/>
                <a:ext cx="8671189" cy="716099"/>
              </a:xfrm>
              <a:prstGeom prst="rect">
                <a:avLst/>
              </a:prstGeom>
              <a:noFill/>
              <a:ln>
                <a:noFill/>
              </a:ln>
            </p:spPr>
            <p:txBody>
              <a:bodyPr wrap="square" rtlCol="0">
                <a:spAutoFit/>
              </a:bodyPr>
              <a:lstStyle/>
              <a:p>
                <a:r>
                  <a:rPr lang="en-US" sz="2400" dirty="0" smtClean="0">
                    <a:solidFill>
                      <a:schemeClr val="tx2"/>
                    </a:solidFill>
                    <a:latin typeface="Trebuchet MS" pitchFamily="34" charset="0"/>
                  </a:rPr>
                  <a:t>Student</a:t>
                </a:r>
                <a:r>
                  <a:rPr lang="en-US" sz="2400" baseline="0" dirty="0" smtClean="0">
                    <a:solidFill>
                      <a:schemeClr val="tx2"/>
                    </a:solidFill>
                    <a:latin typeface="Trebuchet MS" pitchFamily="34" charset="0"/>
                  </a:rPr>
                  <a:t> discounts are available on our </a:t>
                </a:r>
                <a:r>
                  <a:rPr lang="en-US" sz="2400" baseline="0" dirty="0" err="1" smtClean="0">
                    <a:solidFill>
                      <a:schemeClr val="tx2"/>
                    </a:solidFill>
                    <a:latin typeface="Trebuchet MS" pitchFamily="34" charset="0"/>
                  </a:rPr>
                  <a:t>Facebook</a:t>
                </a:r>
                <a:r>
                  <a:rPr lang="en-US" sz="2400" baseline="0" dirty="0" smtClean="0">
                    <a:solidFill>
                      <a:schemeClr val="tx2"/>
                    </a:solidFill>
                    <a:latin typeface="Trebuchet MS" pitchFamily="34" charset="0"/>
                  </a:rPr>
                  <a:t> page.</a:t>
                </a:r>
                <a:br>
                  <a:rPr lang="en-US" sz="2400" baseline="0" dirty="0" smtClean="0">
                    <a:solidFill>
                      <a:schemeClr val="tx2"/>
                    </a:solidFill>
                    <a:latin typeface="Trebuchet MS" pitchFamily="34" charset="0"/>
                  </a:rPr>
                </a:br>
                <a:r>
                  <a:rPr lang="en-US" sz="2400" baseline="0" dirty="0" smtClean="0">
                    <a:solidFill>
                      <a:schemeClr val="tx2"/>
                    </a:solidFill>
                    <a:latin typeface="Trebuchet MS" pitchFamily="34" charset="0"/>
                  </a:rPr>
                  <a:t>Go to </a:t>
                </a:r>
                <a:r>
                  <a:rPr lang="en-US" sz="2400" u="sng" baseline="0" dirty="0" smtClean="0">
                    <a:solidFill>
                      <a:schemeClr val="tx2"/>
                    </a:solidFill>
                    <a:latin typeface="Trebuchet MS" pitchFamily="34" charset="0"/>
                  </a:rPr>
                  <a:t>PosterPresentations.com</a:t>
                </a:r>
                <a:r>
                  <a:rPr lang="en-US" sz="2400" baseline="0" dirty="0" smtClean="0">
                    <a:solidFill>
                      <a:schemeClr val="tx2"/>
                    </a:solidFill>
                    <a:latin typeface="Trebuchet MS" pitchFamily="34" charset="0"/>
                  </a:rPr>
                  <a:t> and click on the FB icon. </a:t>
                </a:r>
                <a:endParaRPr lang="en-US" sz="2400" dirty="0">
                  <a:solidFill>
                    <a:schemeClr val="tx2"/>
                  </a:solidFill>
                  <a:latin typeface="Trebuchet MS" pitchFamily="34" charset="0"/>
                </a:endParaRPr>
              </a:p>
            </p:txBody>
          </p:sp>
        </p:grpSp>
        <p:sp>
          <p:nvSpPr>
            <p:cNvPr id="49" name="TextBox 48"/>
            <p:cNvSpPr txBox="1"/>
            <p:nvPr userDrawn="1"/>
          </p:nvSpPr>
          <p:spPr>
            <a:xfrm>
              <a:off x="44262808" y="31169782"/>
              <a:ext cx="6870215" cy="1399638"/>
            </a:xfrm>
            <a:prstGeom prst="rect">
              <a:avLst/>
            </a:prstGeom>
            <a:noFill/>
          </p:spPr>
          <p:txBody>
            <a:bodyPr wrap="square" lIns="65304" tIns="32651" rIns="65304" bIns="32651" rtlCol="0">
              <a:spAutoFit/>
            </a:bodyPr>
            <a:lstStyle/>
            <a:p>
              <a:pPr>
                <a:lnSpc>
                  <a:spcPts val="2600"/>
                </a:lnSpc>
              </a:pPr>
              <a:r>
                <a:rPr lang="en-US" sz="2800" dirty="0" smtClean="0">
                  <a:solidFill>
                    <a:schemeClr val="bg1"/>
                  </a:solidFill>
                </a:rPr>
                <a:t>© 2013</a:t>
              </a:r>
              <a:r>
                <a:rPr lang="en-US" sz="2800" baseline="0" dirty="0" smtClean="0">
                  <a:solidFill>
                    <a:schemeClr val="bg1"/>
                  </a:solidFill>
                </a:rPr>
                <a:t> </a:t>
              </a:r>
              <a:r>
                <a:rPr lang="en-US" sz="2800" dirty="0" smtClean="0">
                  <a:solidFill>
                    <a:schemeClr val="bg1"/>
                  </a:solidFill>
                </a:rPr>
                <a:t>PosterPresentations.com</a:t>
              </a:r>
              <a:br>
                <a:rPr lang="en-US" sz="2800" dirty="0" smtClean="0">
                  <a:solidFill>
                    <a:schemeClr val="bg1"/>
                  </a:solidFill>
                </a:rPr>
              </a:br>
              <a:r>
                <a:rPr lang="en-US" sz="2800" dirty="0" smtClean="0">
                  <a:solidFill>
                    <a:schemeClr val="bg1"/>
                  </a:solidFill>
                </a:rPr>
                <a:t>    </a:t>
              </a:r>
              <a:r>
                <a:rPr lang="en-US" sz="2400" dirty="0" smtClean="0">
                  <a:solidFill>
                    <a:schemeClr val="bg1"/>
                  </a:solidFill>
                </a:rPr>
                <a:t>2117 Fourth Street ,</a:t>
              </a:r>
              <a:r>
                <a:rPr lang="en-US" sz="2400" baseline="0" dirty="0" smtClean="0">
                  <a:solidFill>
                    <a:schemeClr val="bg1"/>
                  </a:solidFill>
                </a:rPr>
                <a:t> Unit C        </a:t>
              </a:r>
            </a:p>
            <a:p>
              <a:pPr>
                <a:lnSpc>
                  <a:spcPts val="2600"/>
                </a:lnSpc>
              </a:pPr>
              <a:r>
                <a:rPr lang="en-US" sz="2400" baseline="0" dirty="0" smtClean="0">
                  <a:solidFill>
                    <a:schemeClr val="bg1"/>
                  </a:solidFill>
                </a:rPr>
                <a:t>     Berkeley CA </a:t>
              </a:r>
              <a:r>
                <a:rPr lang="en-US" sz="2000" baseline="0" dirty="0" smtClean="0">
                  <a:solidFill>
                    <a:schemeClr val="bg1"/>
                  </a:solidFill>
                </a:rPr>
                <a:t>94710</a:t>
              </a:r>
              <a:r>
                <a:rPr lang="en-US" sz="2400" baseline="0" dirty="0" smtClean="0">
                  <a:solidFill>
                    <a:schemeClr val="bg1"/>
                  </a:solidFill>
                </a:rPr>
                <a:t/>
              </a:r>
              <a:br>
                <a:rPr lang="en-US" sz="2400" baseline="0" dirty="0" smtClean="0">
                  <a:solidFill>
                    <a:schemeClr val="bg1"/>
                  </a:solidFill>
                </a:rPr>
              </a:br>
              <a:r>
                <a:rPr lang="en-US" sz="2400" baseline="0" dirty="0" smtClean="0">
                  <a:solidFill>
                    <a:schemeClr val="bg1"/>
                  </a:solidFill>
                </a:rPr>
                <a:t>    </a:t>
              </a:r>
              <a:r>
                <a:rPr lang="en-US" sz="2400" b="1" baseline="0" dirty="0" smtClean="0">
                  <a:solidFill>
                    <a:srgbClr val="FFFF00"/>
                  </a:solidFill>
                </a:rPr>
                <a:t>posterpresenter@gmail.com</a:t>
              </a:r>
              <a:endParaRPr lang="en-US" sz="2800" b="1" dirty="0">
                <a:solidFill>
                  <a:srgbClr val="FFFF00"/>
                </a:solidFill>
              </a:endParaRPr>
            </a:p>
          </p:txBody>
        </p:sp>
      </p:grpSp>
      <p:grpSp>
        <p:nvGrpSpPr>
          <p:cNvPr id="53" name="Group 52"/>
          <p:cNvGrpSpPr/>
          <p:nvPr userDrawn="1"/>
        </p:nvGrpSpPr>
        <p:grpSpPr>
          <a:xfrm>
            <a:off x="-11225189" y="-1"/>
            <a:ext cx="11018865" cy="32918401"/>
            <a:chOff x="-11225189" y="-1"/>
            <a:chExt cx="11018865" cy="32918401"/>
          </a:xfrm>
        </p:grpSpPr>
        <p:sp>
          <p:nvSpPr>
            <p:cNvPr id="54" name="Rectangle 53"/>
            <p:cNvSpPr/>
            <p:nvPr/>
          </p:nvSpPr>
          <p:spPr>
            <a:xfrm>
              <a:off x="-11216136" y="-1"/>
              <a:ext cx="11009812" cy="3291840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3200" b="1" spc="0" dirty="0" smtClean="0">
                  <a:solidFill>
                    <a:srgbClr val="FF0000"/>
                  </a:solidFill>
                  <a:latin typeface="Trebuchet MS" pitchFamily="34" charset="0"/>
                </a:rPr>
                <a:t>(—THIS SIDEBAR DOES NOT PRINT—)</a:t>
              </a:r>
              <a:endParaRPr lang="en-US" sz="3200" b="1" spc="600" dirty="0" smtClean="0">
                <a:solidFill>
                  <a:schemeClr val="bg1"/>
                </a:solidFill>
                <a:latin typeface="Trebuchet MS" pitchFamily="34" charset="0"/>
              </a:endParaRPr>
            </a:p>
            <a:p>
              <a:pPr algn="ctr"/>
              <a:r>
                <a:rPr lang="en-US" sz="4000" b="1" spc="600" dirty="0" smtClean="0">
                  <a:solidFill>
                    <a:schemeClr val="bg1"/>
                  </a:solidFill>
                  <a:latin typeface="Trebuchet MS" pitchFamily="34" charset="0"/>
                </a:rPr>
                <a:t>DESIGN</a:t>
              </a:r>
              <a:r>
                <a:rPr lang="en-US" sz="4000" b="1" spc="600" baseline="0" dirty="0" smtClean="0">
                  <a:solidFill>
                    <a:schemeClr val="bg1"/>
                  </a:solidFill>
                  <a:latin typeface="Trebuchet MS" pitchFamily="34" charset="0"/>
                </a:rPr>
                <a:t> </a:t>
              </a:r>
              <a:r>
                <a:rPr lang="en-US" sz="4000" b="1" spc="600" dirty="0" smtClean="0">
                  <a:solidFill>
                    <a:schemeClr val="bg1"/>
                  </a:solidFill>
                  <a:latin typeface="Trebuchet MS" pitchFamily="34" charset="0"/>
                </a:rPr>
                <a:t>GUIDE</a:t>
              </a:r>
            </a:p>
            <a:p>
              <a:pPr algn="ctr"/>
              <a:endParaRPr lang="en-US" sz="2800" b="1" dirty="0" smtClean="0">
                <a:latin typeface="Trebuchet MS" pitchFamily="34" charset="0"/>
              </a:endParaRPr>
            </a:p>
            <a:p>
              <a:pPr defTabSz="3765639"/>
              <a:r>
                <a:rPr lang="en-US" sz="2800" i="0" dirty="0" smtClean="0">
                  <a:latin typeface="Trebuchet MS" pitchFamily="34" charset="0"/>
                </a:rPr>
                <a:t>This PowerPoint</a:t>
              </a:r>
              <a:r>
                <a:rPr lang="en-US" sz="2800" i="0" baseline="0" dirty="0" smtClean="0">
                  <a:latin typeface="Trebuchet MS" pitchFamily="34" charset="0"/>
                </a:rPr>
                <a:t> </a:t>
              </a:r>
              <a:r>
                <a:rPr lang="en-US" sz="2800" i="0" dirty="0" smtClean="0">
                  <a:latin typeface="Trebuchet MS" pitchFamily="34" charset="0"/>
                </a:rPr>
                <a:t>2007 template produces</a:t>
              </a:r>
              <a:r>
                <a:rPr lang="en-US" sz="2800" i="0" baseline="0" dirty="0" smtClean="0">
                  <a:latin typeface="Trebuchet MS" pitchFamily="34" charset="0"/>
                </a:rPr>
                <a:t> </a:t>
              </a:r>
              <a:r>
                <a:rPr lang="en-US" sz="2800" i="0" dirty="0" smtClean="0">
                  <a:latin typeface="Trebuchet MS" pitchFamily="34" charset="0"/>
                </a:rPr>
                <a:t>a 36”x48” presentation poster. </a:t>
              </a:r>
              <a:r>
                <a:rPr lang="en-US" sz="2800" dirty="0" smtClean="0">
                  <a:latin typeface="Trebuchet MS" pitchFamily="34" charset="0"/>
                </a:rPr>
                <a:t>You</a:t>
              </a:r>
              <a:r>
                <a:rPr lang="en-US" sz="2800" baseline="0" dirty="0" smtClean="0">
                  <a:latin typeface="Trebuchet MS" pitchFamily="34" charset="0"/>
                </a:rPr>
                <a:t> can u</a:t>
              </a:r>
              <a:r>
                <a:rPr lang="en-US" sz="2800" dirty="0" smtClean="0">
                  <a:latin typeface="Trebuchet MS" pitchFamily="34" charset="0"/>
                </a:rPr>
                <a:t>se</a:t>
              </a:r>
              <a:r>
                <a:rPr lang="en-US" sz="2800" baseline="0" dirty="0" smtClean="0">
                  <a:latin typeface="Trebuchet MS" pitchFamily="34" charset="0"/>
                </a:rPr>
                <a:t> it to create your research poster and </a:t>
              </a:r>
              <a:r>
                <a:rPr lang="en-US" sz="2800" dirty="0" smtClean="0">
                  <a:latin typeface="Trebuchet MS" pitchFamily="34" charset="0"/>
                </a:rPr>
                <a:t>save valuable time placing titles, subtitles,</a:t>
              </a:r>
              <a:r>
                <a:rPr lang="en-US" sz="2800" baseline="0" dirty="0" smtClean="0">
                  <a:latin typeface="Trebuchet MS" pitchFamily="34" charset="0"/>
                </a:rPr>
                <a:t> text, and graphics</a:t>
              </a:r>
              <a:r>
                <a:rPr lang="en-US" sz="2800" dirty="0" smtClean="0">
                  <a:latin typeface="Trebuchet MS" pitchFamily="34" charset="0"/>
                </a:rPr>
                <a:t>. </a:t>
              </a:r>
            </a:p>
            <a:p>
              <a:pPr defTabSz="3765639"/>
              <a:endParaRPr lang="en-US" sz="2800" dirty="0" smtClean="0">
                <a:latin typeface="Trebuchet MS" pitchFamily="34" charset="0"/>
              </a:endParaRPr>
            </a:p>
            <a:p>
              <a:pPr defTabSz="4389219"/>
              <a:r>
                <a:rPr lang="en-US" sz="2800" dirty="0" smtClean="0">
                  <a:latin typeface="Trebuchet MS" pitchFamily="34" charset="0"/>
                </a:rPr>
                <a:t>We provide a series of online tutorials that will guide you through the poster design process and answer your poster production questions. To view our template tutorials, go online to </a:t>
              </a:r>
              <a:r>
                <a:rPr lang="en-US" sz="2800" b="1" dirty="0" smtClean="0">
                  <a:solidFill>
                    <a:srgbClr val="FFC000"/>
                  </a:solidFill>
                  <a:latin typeface="Trebuchet MS" pitchFamily="34" charset="0"/>
                </a:rPr>
                <a:t>PosterPresentations.com</a:t>
              </a:r>
              <a:r>
                <a:rPr lang="en-US" sz="2800" b="1" dirty="0" smtClean="0">
                  <a:solidFill>
                    <a:schemeClr val="bg1"/>
                  </a:solidFill>
                  <a:latin typeface="Trebuchet MS" pitchFamily="34" charset="0"/>
                </a:rPr>
                <a:t> </a:t>
              </a:r>
              <a:r>
                <a:rPr lang="en-US" sz="2800" dirty="0" smtClean="0">
                  <a:solidFill>
                    <a:schemeClr val="bg1"/>
                  </a:solidFill>
                  <a:latin typeface="Trebuchet MS" pitchFamily="34" charset="0"/>
                </a:rPr>
                <a:t>and click on HELP DESK.</a:t>
              </a:r>
            </a:p>
            <a:p>
              <a:pPr defTabSz="4389219"/>
              <a:endParaRPr lang="en-US" sz="2800" dirty="0" smtClean="0">
                <a:latin typeface="Trebuchet MS" pitchFamily="34" charset="0"/>
              </a:endParaRPr>
            </a:p>
            <a:p>
              <a:pPr defTabSz="4389219"/>
              <a:r>
                <a:rPr lang="en-US" sz="2800" dirty="0" smtClean="0">
                  <a:solidFill>
                    <a:schemeClr val="bg1"/>
                  </a:solidFill>
                  <a:latin typeface="Trebuchet MS" pitchFamily="34" charset="0"/>
                </a:rPr>
                <a:t>When</a:t>
              </a:r>
              <a:r>
                <a:rPr lang="en-US" sz="2800" baseline="0" dirty="0" smtClean="0">
                  <a:solidFill>
                    <a:schemeClr val="bg1"/>
                  </a:solidFill>
                  <a:latin typeface="Trebuchet MS" pitchFamily="34" charset="0"/>
                </a:rPr>
                <a:t> you are ready to print your poster</a:t>
              </a:r>
              <a:r>
                <a:rPr lang="en-US" sz="2800" dirty="0" smtClean="0">
                  <a:solidFill>
                    <a:schemeClr val="bg1"/>
                  </a:solidFill>
                  <a:latin typeface="Trebuchet MS" pitchFamily="34" charset="0"/>
                </a:rPr>
                <a:t>,</a:t>
              </a:r>
              <a:r>
                <a:rPr lang="en-US" sz="2800" baseline="0" dirty="0" smtClean="0">
                  <a:solidFill>
                    <a:schemeClr val="bg1"/>
                  </a:solidFill>
                  <a:latin typeface="Trebuchet MS" pitchFamily="34" charset="0"/>
                </a:rPr>
                <a:t> go online to </a:t>
              </a:r>
              <a:r>
                <a:rPr lang="en-US" sz="2800" b="0" dirty="0" smtClean="0">
                  <a:solidFill>
                    <a:schemeClr val="bg1"/>
                  </a:solidFill>
                  <a:latin typeface="Trebuchet MS" pitchFamily="34" charset="0"/>
                </a:rPr>
                <a:t>PosterPresentations.com</a:t>
              </a:r>
              <a:r>
                <a:rPr lang="en-US" sz="2800" dirty="0" smtClean="0">
                  <a:solidFill>
                    <a:schemeClr val="bg1"/>
                  </a:solidFill>
                  <a:latin typeface="Trebuchet MS" pitchFamily="34" charset="0"/>
                </a:rPr>
                <a:t/>
              </a:r>
              <a:br>
                <a:rPr lang="en-US" sz="2800" dirty="0" smtClean="0">
                  <a:solidFill>
                    <a:schemeClr val="bg1"/>
                  </a:solidFill>
                  <a:latin typeface="Trebuchet MS" pitchFamily="34" charset="0"/>
                </a:rPr>
              </a:br>
              <a:endParaRPr lang="en-US" sz="2800" dirty="0" smtClean="0">
                <a:solidFill>
                  <a:schemeClr val="bg1"/>
                </a:solidFill>
                <a:latin typeface="Trebuchet MS" pitchFamily="34" charset="0"/>
              </a:endParaRPr>
            </a:p>
            <a:p>
              <a:pPr algn="l" defTabSz="3765639"/>
              <a:r>
                <a:rPr lang="en-US" sz="2800" b="0" dirty="0" smtClean="0">
                  <a:solidFill>
                    <a:schemeClr val="bg1"/>
                  </a:solidFill>
                  <a:latin typeface="Trebuchet MS" pitchFamily="34" charset="0"/>
                </a:rPr>
                <a:t>Need</a:t>
              </a:r>
              <a:r>
                <a:rPr lang="en-US" sz="2800" b="0" baseline="0" dirty="0" smtClean="0">
                  <a:solidFill>
                    <a:schemeClr val="bg1"/>
                  </a:solidFill>
                  <a:latin typeface="Trebuchet MS" pitchFamily="34" charset="0"/>
                </a:rPr>
                <a:t> assistance? Call us at </a:t>
              </a:r>
              <a:r>
                <a:rPr lang="en-US" sz="2800" b="0" dirty="0" smtClean="0">
                  <a:solidFill>
                    <a:srgbClr val="FFC000"/>
                  </a:solidFill>
                  <a:latin typeface="Trebuchet MS" pitchFamily="34" charset="0"/>
                </a:rPr>
                <a:t>1.510.649.3001</a:t>
              </a:r>
            </a:p>
            <a:p>
              <a:pPr algn="l" defTabSz="3765639"/>
              <a:endParaRPr lang="en-US" sz="3600" b="1" dirty="0" smtClean="0">
                <a:solidFill>
                  <a:srgbClr val="FFFF00"/>
                </a:solidFill>
                <a:latin typeface="Trebuchet MS" pitchFamily="34" charset="0"/>
              </a:endParaRPr>
            </a:p>
            <a:p>
              <a:pPr algn="ctr"/>
              <a:endParaRPr lang="en-US" sz="2400" b="1" dirty="0" smtClean="0">
                <a:solidFill>
                  <a:schemeClr val="bg1"/>
                </a:solidFill>
                <a:latin typeface="Trebuchet MS" pitchFamily="34" charset="0"/>
              </a:endParaRPr>
            </a:p>
            <a:p>
              <a:pPr algn="ctr"/>
              <a:r>
                <a:rPr lang="en-US" sz="4000" b="1" spc="600" dirty="0" smtClean="0">
                  <a:solidFill>
                    <a:schemeClr val="bg1"/>
                  </a:solidFill>
                  <a:latin typeface="Trebuchet MS" pitchFamily="34" charset="0"/>
                </a:rPr>
                <a:t>QUICK START</a:t>
              </a:r>
            </a:p>
            <a:p>
              <a:pPr algn="ctr"/>
              <a:endParaRPr lang="en-US" sz="3200" b="1" baseline="0" dirty="0" smtClean="0">
                <a:solidFill>
                  <a:schemeClr val="bg1"/>
                </a:solidFill>
                <a:latin typeface="Trebuchet MS" pitchFamily="34" charset="0"/>
              </a:endParaRPr>
            </a:p>
            <a:p>
              <a:pPr algn="ctr"/>
              <a:r>
                <a:rPr lang="en-US" sz="3200" b="1" baseline="0" dirty="0" smtClean="0">
                  <a:solidFill>
                    <a:srgbClr val="FFC000"/>
                  </a:solidFill>
                  <a:latin typeface="Trebuchet MS" pitchFamily="34" charset="0"/>
                </a:rPr>
                <a:t>Zoom in and out</a:t>
              </a:r>
            </a:p>
            <a:p>
              <a:pPr marL="1892300" indent="-1892300" algn="l" defTabSz="850900"/>
              <a:r>
                <a:rPr lang="en-US" sz="2400" b="0" baseline="0" dirty="0" smtClean="0">
                  <a:solidFill>
                    <a:schemeClr val="bg1"/>
                  </a:solidFill>
                  <a:latin typeface="Trebuchet MS" pitchFamily="34" charset="0"/>
                </a:rPr>
                <a:t>	</a:t>
              </a:r>
              <a:r>
                <a:rPr lang="en-US" sz="2400" b="0" baseline="0" dirty="0" smtClean="0">
                  <a:solidFill>
                    <a:schemeClr val="bg1">
                      <a:lumMod val="75000"/>
                    </a:schemeClr>
                  </a:solidFill>
                  <a:latin typeface="Trebuchet MS" pitchFamily="34" charset="0"/>
                </a:rPr>
                <a:t>As you work on your poster zoom in and out to the level that is more comfortable to you. </a:t>
              </a:r>
            </a:p>
            <a:p>
              <a:pPr marL="1892300" indent="-1892300" algn="l" defTabSz="850900"/>
              <a:r>
                <a:rPr lang="en-US" sz="2400" b="1" baseline="0" dirty="0" smtClean="0">
                  <a:solidFill>
                    <a:schemeClr val="bg1">
                      <a:lumMod val="75000"/>
                    </a:schemeClr>
                  </a:solidFill>
                  <a:latin typeface="Trebuchet MS" pitchFamily="34" charset="0"/>
                </a:rPr>
                <a:t>	</a:t>
              </a:r>
              <a:r>
                <a:rPr lang="en-US" sz="2400" b="0" baseline="0" dirty="0" smtClean="0">
                  <a:solidFill>
                    <a:schemeClr val="bg1">
                      <a:lumMod val="75000"/>
                    </a:schemeClr>
                  </a:solidFill>
                  <a:latin typeface="Trebuchet MS" pitchFamily="34" charset="0"/>
                </a:rPr>
                <a:t>Go to VIEW &gt; ZOOM.</a:t>
              </a:r>
            </a:p>
            <a:p>
              <a:pPr algn="l"/>
              <a:endParaRPr lang="en-US" sz="2800" b="0" baseline="0" dirty="0" smtClean="0">
                <a:solidFill>
                  <a:schemeClr val="bg1"/>
                </a:solidFill>
                <a:latin typeface="Trebuchet MS" pitchFamily="34" charset="0"/>
              </a:endParaRPr>
            </a:p>
            <a:p>
              <a:pPr algn="ctr"/>
              <a:r>
                <a:rPr lang="en-US" sz="3200" b="1" baseline="0" dirty="0" smtClean="0">
                  <a:solidFill>
                    <a:srgbClr val="FFC000"/>
                  </a:solidFill>
                  <a:latin typeface="Trebuchet MS" pitchFamily="34" charset="0"/>
                </a:rPr>
                <a:t>Title, Authors, and Affiliations</a:t>
              </a:r>
            </a:p>
            <a:p>
              <a:pPr algn="l"/>
              <a:r>
                <a:rPr lang="en-US" sz="2400" b="0" baseline="0" dirty="0" smtClean="0">
                  <a:solidFill>
                    <a:schemeClr val="bg1">
                      <a:lumMod val="75000"/>
                    </a:schemeClr>
                  </a:solidFill>
                  <a:latin typeface="Trebuchet MS" pitchFamily="34" charset="0"/>
                </a:rPr>
                <a:t>Start designing your poster by adding the title, the names of the authors, and the affiliated institutions. </a:t>
              </a:r>
              <a:r>
                <a:rPr lang="en-US" sz="2400" b="0" spc="0" baseline="0" dirty="0" smtClean="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endParaRPr lang="en-US" sz="2400" b="0" spc="0" baseline="0" dirty="0" smtClean="0">
                <a:solidFill>
                  <a:schemeClr val="bg1">
                    <a:lumMod val="75000"/>
                  </a:schemeClr>
                </a:solidFill>
                <a:latin typeface="Trebuchet MS" pitchFamily="34" charset="0"/>
              </a:endParaRPr>
            </a:p>
            <a:p>
              <a:pPr algn="l"/>
              <a:r>
                <a:rPr lang="en-US" sz="2400" b="1" spc="300" baseline="0" dirty="0" smtClean="0">
                  <a:solidFill>
                    <a:srgbClr val="FFC000"/>
                  </a:solidFill>
                  <a:latin typeface="Trebuchet MS" pitchFamily="34" charset="0"/>
                </a:rPr>
                <a:t>TIP</a:t>
              </a:r>
              <a:r>
                <a:rPr lang="en-US" sz="2400" b="1" baseline="0" dirty="0" smtClean="0">
                  <a:solidFill>
                    <a:srgbClr val="FFC000"/>
                  </a:solidFill>
                  <a:latin typeface="Trebuchet MS" pitchFamily="34" charset="0"/>
                </a:rPr>
                <a:t>: </a:t>
              </a:r>
              <a:r>
                <a:rPr lang="en-US" sz="2400" b="0" baseline="0" dirty="0" smtClean="0">
                  <a:solidFill>
                    <a:schemeClr val="bg1">
                      <a:lumMod val="75000"/>
                    </a:schemeClr>
                  </a:solidFill>
                  <a:latin typeface="Trebuchet MS" pitchFamily="34" charset="0"/>
                </a:rPr>
                <a:t>The font size of your title should be bigger than your name(s) and institution name(s).</a:t>
              </a:r>
            </a:p>
            <a:p>
              <a:pPr algn="l"/>
              <a:r>
                <a:rPr lang="en-US" sz="2800" b="1" baseline="0" dirty="0" smtClean="0">
                  <a:solidFill>
                    <a:schemeClr val="bg1"/>
                  </a:solidFill>
                  <a:latin typeface="Trebuchet MS" pitchFamily="34" charset="0"/>
                </a:rPr>
                <a:t/>
              </a:r>
              <a:br>
                <a:rPr lang="en-US" sz="2800" b="1" baseline="0" dirty="0" smtClean="0">
                  <a:solidFill>
                    <a:schemeClr val="bg1"/>
                  </a:solidFill>
                  <a:latin typeface="Trebuchet MS" pitchFamily="34" charset="0"/>
                </a:rPr>
              </a:br>
              <a:endParaRPr lang="en-US" sz="2800" b="1" dirty="0" smtClean="0">
                <a:solidFill>
                  <a:schemeClr val="bg1"/>
                </a:solidFill>
                <a:latin typeface="Trebuchet MS" pitchFamily="34" charset="0"/>
              </a:endParaRPr>
            </a:p>
            <a:p>
              <a:pPr algn="ctr"/>
              <a:endParaRPr lang="en-US" sz="2800" b="1" dirty="0" smtClean="0">
                <a:solidFill>
                  <a:srgbClr val="FFC000"/>
                </a:solidFill>
                <a:latin typeface="Trebuchet MS" pitchFamily="34" charset="0"/>
              </a:endParaRPr>
            </a:p>
            <a:p>
              <a:pPr algn="ctr"/>
              <a:endParaRPr lang="en-US" sz="2800" b="1" dirty="0" smtClean="0">
                <a:solidFill>
                  <a:srgbClr val="FFC000"/>
                </a:solidFill>
                <a:latin typeface="Trebuchet MS" pitchFamily="34" charset="0"/>
              </a:endParaRPr>
            </a:p>
            <a:p>
              <a:pPr algn="ctr"/>
              <a:r>
                <a:rPr lang="en-US" sz="3200" b="1" dirty="0" smtClean="0">
                  <a:solidFill>
                    <a:srgbClr val="FFC000"/>
                  </a:solidFill>
                  <a:latin typeface="Trebuchet MS" pitchFamily="34" charset="0"/>
                </a:rPr>
                <a:t>Adding Logos</a:t>
              </a:r>
              <a:r>
                <a:rPr lang="en-US" sz="3200" b="1" baseline="0" dirty="0" smtClean="0">
                  <a:solidFill>
                    <a:srgbClr val="FFC000"/>
                  </a:solidFill>
                  <a:latin typeface="Trebuchet MS" pitchFamily="34" charset="0"/>
                </a:rPr>
                <a:t> / Seals</a:t>
              </a:r>
            </a:p>
            <a:p>
              <a:pPr algn="l"/>
              <a:r>
                <a:rPr lang="en-US" sz="2400" b="0" baseline="0" dirty="0" smtClean="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2400" b="0" spc="300" baseline="0" dirty="0" smtClean="0">
                <a:solidFill>
                  <a:schemeClr val="bg1">
                    <a:lumMod val="75000"/>
                  </a:schemeClr>
                </a:solidFill>
                <a:latin typeface="Trebuchet MS" pitchFamily="34" charset="0"/>
              </a:endParaRPr>
            </a:p>
            <a:p>
              <a:pPr algn="l"/>
              <a:r>
                <a:rPr lang="en-US" sz="2400" b="1" spc="300" baseline="0" dirty="0" smtClean="0">
                  <a:solidFill>
                    <a:srgbClr val="FFC000"/>
                  </a:solidFill>
                  <a:latin typeface="Trebuchet MS" pitchFamily="34" charset="0"/>
                </a:rPr>
                <a:t>TIP:</a:t>
              </a:r>
              <a:r>
                <a:rPr lang="en-US" sz="2400" b="1" spc="0" baseline="0" dirty="0" smtClean="0">
                  <a:solidFill>
                    <a:srgbClr val="FFC000"/>
                  </a:solidFill>
                  <a:latin typeface="Trebuchet MS" pitchFamily="34" charset="0"/>
                </a:rPr>
                <a:t> </a:t>
              </a:r>
              <a:r>
                <a:rPr lang="en-US" sz="2400" b="0" baseline="0" dirty="0" smtClean="0">
                  <a:solidFill>
                    <a:schemeClr val="bg1">
                      <a:lumMod val="75000"/>
                    </a:schemeClr>
                  </a:solidFill>
                  <a:latin typeface="Trebuchet MS" pitchFamily="34" charset="0"/>
                </a:rPr>
                <a:t>See if your school’s logo is available on our free poster templates page.</a:t>
              </a:r>
            </a:p>
            <a:p>
              <a:pPr algn="l"/>
              <a:endParaRPr lang="en-US" sz="2400" b="0" baseline="0" dirty="0" smtClean="0">
                <a:latin typeface="Trebuchet MS" pitchFamily="34" charset="0"/>
              </a:endParaRPr>
            </a:p>
            <a:p>
              <a:pPr algn="ctr"/>
              <a:r>
                <a:rPr lang="en-US" sz="3200" b="1" baseline="0" dirty="0" smtClean="0">
                  <a:solidFill>
                    <a:srgbClr val="FFC000"/>
                  </a:solidFill>
                  <a:latin typeface="Trebuchet MS" pitchFamily="34" charset="0"/>
                </a:rPr>
                <a:t>Photographs / Graphics</a:t>
              </a:r>
            </a:p>
            <a:p>
              <a:pPr algn="l" defTabSz="977900"/>
              <a:r>
                <a:rPr lang="en-US" sz="2400" b="0" baseline="0" dirty="0" smtClean="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2400" b="0" spc="0" baseline="0" dirty="0" smtClean="0">
                  <a:solidFill>
                    <a:schemeClr val="bg1">
                      <a:lumMod val="75000"/>
                    </a:schemeClr>
                  </a:solidFill>
                  <a:latin typeface="Trebuchet MS" pitchFamily="34" charset="0"/>
                </a:rPr>
                <a:t>disproportionally.</a:t>
              </a:r>
            </a:p>
            <a:p>
              <a:pPr algn="l" defTabSz="977900"/>
              <a:endParaRPr lang="en-US" sz="2400" b="0" baseline="0" dirty="0" smtClean="0">
                <a:latin typeface="Trebuchet MS" pitchFamily="34" charset="0"/>
              </a:endParaRPr>
            </a:p>
            <a:p>
              <a:pPr algn="ctr"/>
              <a:endParaRPr lang="en-US" sz="2800" b="1" baseline="0" dirty="0" smtClean="0">
                <a:solidFill>
                  <a:srgbClr val="FFC000"/>
                </a:solidFill>
                <a:latin typeface="Trebuchet MS" pitchFamily="34" charset="0"/>
              </a:endParaRPr>
            </a:p>
            <a:p>
              <a:pPr algn="ctr"/>
              <a:endParaRPr lang="en-US" sz="2800" b="1" baseline="0" dirty="0" smtClean="0">
                <a:solidFill>
                  <a:srgbClr val="FFC000"/>
                </a:solidFill>
                <a:latin typeface="Trebuchet MS" pitchFamily="34" charset="0"/>
              </a:endParaRPr>
            </a:p>
            <a:p>
              <a:pPr algn="ctr"/>
              <a:endParaRPr lang="en-US" sz="2800" b="1" baseline="0" dirty="0" smtClean="0">
                <a:solidFill>
                  <a:srgbClr val="FFC000"/>
                </a:solidFill>
                <a:latin typeface="Trebuchet MS" pitchFamily="34" charset="0"/>
              </a:endParaRPr>
            </a:p>
            <a:p>
              <a:pPr algn="ctr"/>
              <a:endParaRPr lang="en-US" sz="2800" b="1" baseline="0" dirty="0" smtClean="0">
                <a:solidFill>
                  <a:srgbClr val="FFC000"/>
                </a:solidFill>
                <a:latin typeface="Trebuchet MS" pitchFamily="34" charset="0"/>
              </a:endParaRPr>
            </a:p>
            <a:p>
              <a:pPr algn="ctr"/>
              <a:endParaRPr lang="en-US" sz="2800" b="1" baseline="0" dirty="0" smtClean="0">
                <a:solidFill>
                  <a:srgbClr val="FFC000"/>
                </a:solidFill>
                <a:latin typeface="Trebuchet MS" pitchFamily="34" charset="0"/>
              </a:endParaRPr>
            </a:p>
            <a:p>
              <a:pPr algn="ctr"/>
              <a:endParaRPr lang="en-US" sz="2800" b="1" baseline="0" dirty="0" smtClean="0">
                <a:solidFill>
                  <a:srgbClr val="FFC000"/>
                </a:solidFill>
                <a:latin typeface="Trebuchet MS" pitchFamily="34" charset="0"/>
              </a:endParaRPr>
            </a:p>
            <a:p>
              <a:pPr algn="ctr"/>
              <a:r>
                <a:rPr lang="en-US" sz="3200" b="1" baseline="0" dirty="0" smtClean="0">
                  <a:solidFill>
                    <a:srgbClr val="FFC000"/>
                  </a:solidFill>
                  <a:latin typeface="Trebuchet MS" pitchFamily="34" charset="0"/>
                </a:rPr>
                <a:t>Image Quality Check</a:t>
              </a:r>
            </a:p>
            <a:p>
              <a:pPr lvl="0" algn="l" defTabSz="977900"/>
              <a:r>
                <a:rPr lang="en-US" sz="2400" b="0" baseline="0" dirty="0" smtClean="0">
                  <a:solidFill>
                    <a:schemeClr val="bg1">
                      <a:lumMod val="75000"/>
                    </a:schemeClr>
                  </a:solidFill>
                  <a:latin typeface="Trebuchet MS" pitchFamily="34" charset="0"/>
                </a:rPr>
                <a:t>Zoom in and look at your images at 100% magnification. If they look good they will print well. </a:t>
              </a:r>
              <a:endParaRPr lang="en-US" sz="2800" b="0" dirty="0" smtClean="0">
                <a:latin typeface="Trebuchet MS" pitchFamily="34" charset="0"/>
              </a:endParaRPr>
            </a:p>
          </p:txBody>
        </p:sp>
        <p:cxnSp>
          <p:nvCxnSpPr>
            <p:cNvPr id="55" name="Straight Connector 54"/>
            <p:cNvCxnSpPr/>
            <p:nvPr/>
          </p:nvCxnSpPr>
          <p:spPr>
            <a:xfrm>
              <a:off x="-11225189" y="8422500"/>
              <a:ext cx="10999746" cy="33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56" name="Picture 55"/>
            <p:cNvPicPr>
              <a:picLocks noChangeAspect="1"/>
            </p:cNvPicPr>
            <p:nvPr userDrawn="1"/>
          </p:nvPicPr>
          <p:blipFill>
            <a:blip r:embed="rId11"/>
            <a:stretch>
              <a:fillRect/>
            </a:stretch>
          </p:blipFill>
          <p:spPr>
            <a:xfrm>
              <a:off x="-10740740" y="10261718"/>
              <a:ext cx="1597666" cy="1201935"/>
            </a:xfrm>
            <a:prstGeom prst="rect">
              <a:avLst/>
            </a:prstGeom>
          </p:spPr>
        </p:pic>
        <p:pic>
          <p:nvPicPr>
            <p:cNvPr id="57" name="Picture 56"/>
            <p:cNvPicPr>
              <a:picLocks noChangeAspect="1"/>
            </p:cNvPicPr>
            <p:nvPr userDrawn="1"/>
          </p:nvPicPr>
          <p:blipFill>
            <a:blip r:embed="rId12"/>
            <a:stretch>
              <a:fillRect/>
            </a:stretch>
          </p:blipFill>
          <p:spPr>
            <a:xfrm>
              <a:off x="-10732765" y="15696927"/>
              <a:ext cx="9986808" cy="1053596"/>
            </a:xfrm>
            <a:prstGeom prst="rect">
              <a:avLst/>
            </a:prstGeom>
          </p:spPr>
        </p:pic>
        <p:grpSp>
          <p:nvGrpSpPr>
            <p:cNvPr id="58" name="Group 57"/>
            <p:cNvGrpSpPr/>
            <p:nvPr userDrawn="1"/>
          </p:nvGrpSpPr>
          <p:grpSpPr>
            <a:xfrm>
              <a:off x="-9744993" y="23540957"/>
              <a:ext cx="7531182" cy="2120439"/>
              <a:chOff x="-4470427" y="11016658"/>
              <a:chExt cx="3470785" cy="974220"/>
            </a:xfrm>
          </p:grpSpPr>
          <p:grpSp>
            <p:nvGrpSpPr>
              <p:cNvPr id="64" name="Group 63"/>
              <p:cNvGrpSpPr/>
              <p:nvPr userDrawn="1"/>
            </p:nvGrpSpPr>
            <p:grpSpPr>
              <a:xfrm>
                <a:off x="-2783495" y="11060886"/>
                <a:ext cx="624431" cy="893535"/>
                <a:chOff x="-3958697" y="11117435"/>
                <a:chExt cx="779338" cy="1280430"/>
              </a:xfrm>
            </p:grpSpPr>
            <p:pic>
              <p:nvPicPr>
                <p:cNvPr id="70" name="Picture 69"/>
                <p:cNvPicPr>
                  <a:picLocks noChangeAspect="1"/>
                </p:cNvPicPr>
                <p:nvPr userDrawn="1"/>
              </p:nvPicPr>
              <p:blipFill>
                <a:blip r:embed="rId13"/>
                <a:stretch>
                  <a:fillRect/>
                </a:stretch>
              </p:blipFill>
              <p:spPr>
                <a:xfrm>
                  <a:off x="-3948160" y="11117435"/>
                  <a:ext cx="768801" cy="1090857"/>
                </a:xfrm>
                <a:prstGeom prst="rect">
                  <a:avLst/>
                </a:prstGeom>
              </p:spPr>
            </p:pic>
            <p:sp>
              <p:nvSpPr>
                <p:cNvPr id="71" name="TextBox 70"/>
                <p:cNvSpPr txBox="1"/>
                <p:nvPr userDrawn="1"/>
              </p:nvSpPr>
              <p:spPr>
                <a:xfrm>
                  <a:off x="-3958697" y="12114178"/>
                  <a:ext cx="779337" cy="283687"/>
                </a:xfrm>
                <a:prstGeom prst="rect">
                  <a:avLst/>
                </a:prstGeom>
                <a:solidFill>
                  <a:schemeClr val="accent1"/>
                </a:solidFill>
                <a:ln>
                  <a:noFill/>
                </a:ln>
              </p:spPr>
              <p:txBody>
                <a:bodyPr wrap="square" lIns="91440" tIns="91440" rIns="91440" bIns="91440" rtlCol="0">
                  <a:spAutoFit/>
                </a:bodyPr>
                <a:lstStyle/>
                <a:p>
                  <a:pPr algn="ctr"/>
                  <a:r>
                    <a:rPr lang="en-US" sz="1600" b="1" dirty="0" smtClean="0">
                      <a:solidFill>
                        <a:schemeClr val="tx1"/>
                      </a:solidFill>
                    </a:rPr>
                    <a:t>ORIGINAL</a:t>
                  </a:r>
                  <a:endParaRPr lang="en-US" sz="1600" b="1" dirty="0">
                    <a:solidFill>
                      <a:schemeClr val="tx1"/>
                    </a:solidFill>
                  </a:endParaRPr>
                </a:p>
              </p:txBody>
            </p:sp>
          </p:grpSp>
          <p:grpSp>
            <p:nvGrpSpPr>
              <p:cNvPr id="65" name="Group 64"/>
              <p:cNvGrpSpPr/>
              <p:nvPr userDrawn="1"/>
            </p:nvGrpSpPr>
            <p:grpSpPr>
              <a:xfrm>
                <a:off x="-2033159" y="11060889"/>
                <a:ext cx="1033517" cy="893529"/>
                <a:chOff x="-2921738" y="11200127"/>
                <a:chExt cx="1420279" cy="1227904"/>
              </a:xfrm>
            </p:grpSpPr>
            <p:pic>
              <p:nvPicPr>
                <p:cNvPr id="68" name="Picture 67"/>
                <p:cNvPicPr>
                  <a:picLocks noChangeAspect="1"/>
                </p:cNvPicPr>
                <p:nvPr userDrawn="1"/>
              </p:nvPicPr>
              <p:blipFill>
                <a:blip r:embed="rId13"/>
                <a:stretch>
                  <a:fillRect/>
                </a:stretch>
              </p:blipFill>
              <p:spPr>
                <a:xfrm>
                  <a:off x="-2921738" y="11200127"/>
                  <a:ext cx="1420279" cy="1029694"/>
                </a:xfrm>
                <a:prstGeom prst="rect">
                  <a:avLst/>
                </a:prstGeom>
              </p:spPr>
            </p:pic>
            <p:sp>
              <p:nvSpPr>
                <p:cNvPr id="69" name="TextBox 68"/>
                <p:cNvSpPr txBox="1"/>
                <p:nvPr userDrawn="1"/>
              </p:nvSpPr>
              <p:spPr>
                <a:xfrm>
                  <a:off x="-2918991" y="12175418"/>
                  <a:ext cx="1417532" cy="252613"/>
                </a:xfrm>
                <a:prstGeom prst="rect">
                  <a:avLst/>
                </a:prstGeom>
                <a:solidFill>
                  <a:srgbClr val="FF0000"/>
                </a:solidFill>
              </p:spPr>
              <p:txBody>
                <a:bodyPr wrap="square" lIns="457200" tIns="91440" rIns="457200" bIns="91440" rtlCol="0">
                  <a:spAutoFit/>
                </a:bodyPr>
                <a:lstStyle/>
                <a:p>
                  <a:pPr algn="ctr"/>
                  <a:r>
                    <a:rPr lang="en-US" sz="1400" b="1" dirty="0" smtClean="0">
                      <a:solidFill>
                        <a:schemeClr val="bg1"/>
                      </a:solidFill>
                    </a:rPr>
                    <a:t>DISTORTED</a:t>
                  </a:r>
                  <a:endParaRPr lang="en-US" sz="700" b="1" dirty="0">
                    <a:solidFill>
                      <a:schemeClr val="bg1"/>
                    </a:solidFill>
                  </a:endParaRPr>
                </a:p>
              </p:txBody>
            </p:sp>
          </p:grpSp>
          <p:pic>
            <p:nvPicPr>
              <p:cNvPr id="66" name="Picture 65"/>
              <p:cNvPicPr>
                <a:picLocks noChangeAspect="1"/>
              </p:cNvPicPr>
              <p:nvPr userDrawn="1"/>
            </p:nvPicPr>
            <p:blipFill>
              <a:blip r:embed="rId14"/>
              <a:stretch>
                <a:fillRect/>
              </a:stretch>
            </p:blipFill>
            <p:spPr>
              <a:xfrm>
                <a:off x="-4470427" y="11016658"/>
                <a:ext cx="1098742" cy="847761"/>
              </a:xfrm>
              <a:prstGeom prst="rect">
                <a:avLst/>
              </a:prstGeom>
            </p:spPr>
          </p:pic>
          <p:sp>
            <p:nvSpPr>
              <p:cNvPr id="67" name="TextBox 66"/>
              <p:cNvSpPr txBox="1"/>
              <p:nvPr userDrawn="1"/>
            </p:nvSpPr>
            <p:spPr>
              <a:xfrm>
                <a:off x="-4440600" y="11665645"/>
                <a:ext cx="1035685" cy="325233"/>
              </a:xfrm>
              <a:prstGeom prst="rect">
                <a:avLst/>
              </a:prstGeom>
              <a:noFill/>
            </p:spPr>
            <p:txBody>
              <a:bodyPr wrap="square" lIns="457200" tIns="457200" rIns="457200" bIns="0" rtlCol="0">
                <a:spAutoFit/>
              </a:bodyPr>
              <a:lstStyle/>
              <a:p>
                <a:pPr algn="ctr"/>
                <a:r>
                  <a:rPr lang="en-US" sz="1600" dirty="0" smtClean="0">
                    <a:solidFill>
                      <a:schemeClr val="bg1"/>
                    </a:solidFill>
                  </a:rPr>
                  <a:t>Corner</a:t>
                </a:r>
                <a:r>
                  <a:rPr lang="en-US" sz="1600" baseline="0" dirty="0" smtClean="0">
                    <a:solidFill>
                      <a:schemeClr val="bg1"/>
                    </a:solidFill>
                  </a:rPr>
                  <a:t> handles</a:t>
                </a:r>
                <a:endParaRPr lang="en-US" sz="1600" dirty="0">
                  <a:solidFill>
                    <a:schemeClr val="bg1"/>
                  </a:solidFill>
                </a:endParaRPr>
              </a:p>
            </p:txBody>
          </p:sp>
        </p:grpSp>
        <p:grpSp>
          <p:nvGrpSpPr>
            <p:cNvPr id="59" name="Group 58"/>
            <p:cNvGrpSpPr/>
            <p:nvPr userDrawn="1"/>
          </p:nvGrpSpPr>
          <p:grpSpPr>
            <a:xfrm>
              <a:off x="-10398793" y="27751410"/>
              <a:ext cx="9323012" cy="2453251"/>
              <a:chOff x="-4754996" y="12734136"/>
              <a:chExt cx="4296559" cy="1127128"/>
            </a:xfrm>
          </p:grpSpPr>
          <p:graphicFrame>
            <p:nvGraphicFramePr>
              <p:cNvPr id="60" name="Object 59"/>
              <p:cNvGraphicFramePr>
                <a:graphicFrameLocks noChangeAspect="1"/>
              </p:cNvGraphicFramePr>
              <p:nvPr userDrawn="1">
                <p:extLst>
                  <p:ext uri="{D42A27DB-BD31-4B8C-83A1-F6EECF244321}">
                    <p14:modId xmlns:p14="http://schemas.microsoft.com/office/powerpoint/2010/main" val="1199812768"/>
                  </p:ext>
                </p:extLst>
              </p:nvPr>
            </p:nvGraphicFramePr>
            <p:xfrm>
              <a:off x="-4533347" y="12734142"/>
              <a:ext cx="1828800" cy="1117600"/>
            </p:xfrm>
            <a:graphic>
              <a:graphicData uri="http://schemas.openxmlformats.org/presentationml/2006/ole">
                <mc:AlternateContent xmlns:mc="http://schemas.openxmlformats.org/markup-compatibility/2006">
                  <mc:Choice xmlns:v="urn:schemas-microsoft-com:vml" Requires="v">
                    <p:oleObj spid="_x0000_s3155" name="Image" r:id="rId15" imgW="1828440" imgH="1117440" progId="Photoshop.Image.13">
                      <p:embed/>
                    </p:oleObj>
                  </mc:Choice>
                  <mc:Fallback>
                    <p:oleObj name="Image" r:id="rId15" imgW="1828440" imgH="1117440" progId="Photoshop.Image.13">
                      <p:embed/>
                      <p:pic>
                        <p:nvPicPr>
                          <p:cNvPr id="0" name=""/>
                          <p:cNvPicPr/>
                          <p:nvPr/>
                        </p:nvPicPr>
                        <p:blipFill>
                          <a:blip r:embed="rId16"/>
                          <a:stretch>
                            <a:fillRect/>
                          </a:stretch>
                        </p:blipFill>
                        <p:spPr>
                          <a:xfrm>
                            <a:off x="-4533347" y="12734142"/>
                            <a:ext cx="1828800" cy="1117600"/>
                          </a:xfrm>
                          <a:prstGeom prst="rect">
                            <a:avLst/>
                          </a:prstGeom>
                        </p:spPr>
                      </p:pic>
                    </p:oleObj>
                  </mc:Fallback>
                </mc:AlternateContent>
              </a:graphicData>
            </a:graphic>
          </p:graphicFrame>
          <p:graphicFrame>
            <p:nvGraphicFramePr>
              <p:cNvPr id="61" name="Object 60"/>
              <p:cNvGraphicFramePr>
                <a:graphicFrameLocks noChangeAspect="1"/>
              </p:cNvGraphicFramePr>
              <p:nvPr userDrawn="1">
                <p:extLst>
                  <p:ext uri="{D42A27DB-BD31-4B8C-83A1-F6EECF244321}">
                    <p14:modId xmlns:p14="http://schemas.microsoft.com/office/powerpoint/2010/main" val="4096349677"/>
                  </p:ext>
                </p:extLst>
              </p:nvPr>
            </p:nvGraphicFramePr>
            <p:xfrm>
              <a:off x="-2456641" y="12737835"/>
              <a:ext cx="1828800" cy="1117600"/>
            </p:xfrm>
            <a:graphic>
              <a:graphicData uri="http://schemas.openxmlformats.org/presentationml/2006/ole">
                <mc:AlternateContent xmlns:mc="http://schemas.openxmlformats.org/markup-compatibility/2006">
                  <mc:Choice xmlns:v="urn:schemas-microsoft-com:vml" Requires="v">
                    <p:oleObj spid="_x0000_s3156" name="Image" r:id="rId17" imgW="1828440" imgH="1117440" progId="Photoshop.Image.13">
                      <p:embed/>
                    </p:oleObj>
                  </mc:Choice>
                  <mc:Fallback>
                    <p:oleObj name="Image" r:id="rId17" imgW="1828440" imgH="1117440" progId="Photoshop.Image.13">
                      <p:embed/>
                      <p:pic>
                        <p:nvPicPr>
                          <p:cNvPr id="0" name=""/>
                          <p:cNvPicPr/>
                          <p:nvPr/>
                        </p:nvPicPr>
                        <p:blipFill>
                          <a:blip r:embed="rId18"/>
                          <a:stretch>
                            <a:fillRect/>
                          </a:stretch>
                        </p:blipFill>
                        <p:spPr>
                          <a:xfrm>
                            <a:off x="-2456641" y="12737835"/>
                            <a:ext cx="1828800" cy="1117600"/>
                          </a:xfrm>
                          <a:prstGeom prst="rect">
                            <a:avLst/>
                          </a:prstGeom>
                        </p:spPr>
                      </p:pic>
                    </p:oleObj>
                  </mc:Fallback>
                </mc:AlternateContent>
              </a:graphicData>
            </a:graphic>
          </p:graphicFrame>
          <p:sp>
            <p:nvSpPr>
              <p:cNvPr id="62" name="TextBox 61"/>
              <p:cNvSpPr txBox="1"/>
              <p:nvPr userDrawn="1"/>
            </p:nvSpPr>
            <p:spPr>
              <a:xfrm rot="16200000">
                <a:off x="-5235785" y="13214925"/>
                <a:ext cx="1117601" cy="156024"/>
              </a:xfrm>
              <a:prstGeom prst="rect">
                <a:avLst/>
              </a:prstGeom>
              <a:noFill/>
            </p:spPr>
            <p:txBody>
              <a:bodyPr wrap="square" lIns="91440" tIns="91440" rIns="91440" bIns="0" rtlCol="0">
                <a:spAutoFit/>
              </a:bodyPr>
              <a:lstStyle/>
              <a:p>
                <a:pPr algn="ctr"/>
                <a:r>
                  <a:rPr lang="en-US" sz="1600" dirty="0" smtClean="0">
                    <a:solidFill>
                      <a:srgbClr val="92D050"/>
                    </a:solidFill>
                  </a:rPr>
                  <a:t>Good</a:t>
                </a:r>
                <a:r>
                  <a:rPr lang="en-US" sz="1600" baseline="0" dirty="0" smtClean="0">
                    <a:solidFill>
                      <a:srgbClr val="92D050"/>
                    </a:solidFill>
                  </a:rPr>
                  <a:t> </a:t>
                </a:r>
                <a:r>
                  <a:rPr lang="en-US" sz="1600" baseline="0" dirty="0" smtClean="0">
                    <a:solidFill>
                      <a:schemeClr val="bg1"/>
                    </a:solidFill>
                  </a:rPr>
                  <a:t>printing quality</a:t>
                </a:r>
                <a:endParaRPr lang="en-US" sz="1600" dirty="0">
                  <a:solidFill>
                    <a:schemeClr val="bg1"/>
                  </a:solidFill>
                </a:endParaRPr>
              </a:p>
            </p:txBody>
          </p:sp>
          <p:sp>
            <p:nvSpPr>
              <p:cNvPr id="63" name="TextBox 62"/>
              <p:cNvSpPr txBox="1"/>
              <p:nvPr userDrawn="1"/>
            </p:nvSpPr>
            <p:spPr>
              <a:xfrm rot="16200000">
                <a:off x="-1095250" y="13224452"/>
                <a:ext cx="1117601" cy="156024"/>
              </a:xfrm>
              <a:prstGeom prst="rect">
                <a:avLst/>
              </a:prstGeom>
              <a:noFill/>
            </p:spPr>
            <p:txBody>
              <a:bodyPr wrap="square" lIns="91440" tIns="91440" rIns="91440" bIns="0" rtlCol="0">
                <a:spAutoFit/>
              </a:bodyPr>
              <a:lstStyle/>
              <a:p>
                <a:pPr algn="ctr"/>
                <a:r>
                  <a:rPr lang="en-US" sz="1600" dirty="0" smtClean="0">
                    <a:solidFill>
                      <a:srgbClr val="FF0000"/>
                    </a:solidFill>
                  </a:rPr>
                  <a:t>Bad </a:t>
                </a:r>
                <a:r>
                  <a:rPr lang="en-US" sz="1600" dirty="0" smtClean="0">
                    <a:solidFill>
                      <a:schemeClr val="bg1"/>
                    </a:solidFill>
                  </a:rPr>
                  <a:t>printing quality</a:t>
                </a:r>
                <a:endParaRPr lang="en-US" sz="1600" dirty="0">
                  <a:solidFill>
                    <a:schemeClr val="bg1"/>
                  </a:solidFill>
                </a:endParaRPr>
              </a:p>
            </p:txBody>
          </p:sp>
        </p:grpSp>
      </p:grpSp>
    </p:spTree>
  </p:cSld>
  <p:clrMap bg1="lt1" tx1="dk1" bg2="lt2" tx2="dk2" accent1="accent1" accent2="accent2" accent3="accent3" accent4="accent4" accent5="accent5" accent6="accent6" hlink="hlink" folHlink="folHlink"/>
  <p:sldLayoutIdLst>
    <p:sldLayoutId id="2147483654" r:id="rId1"/>
  </p:sldLayoutIdLst>
  <p:timing>
    <p:tnLst>
      <p:par>
        <p:cTn xmlns:p14="http://schemas.microsoft.com/office/powerpoint/2010/main" id="1" dur="indefinite" restart="never" nodeType="tmRoot"/>
      </p:par>
    </p:tnLst>
  </p:timing>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25.png"/><Relationship Id="rId21" Type="http://schemas.openxmlformats.org/officeDocument/2006/relationships/image" Target="../media/image26.png"/><Relationship Id="rId22" Type="http://schemas.openxmlformats.org/officeDocument/2006/relationships/image" Target="../media/image27.png"/><Relationship Id="rId23" Type="http://schemas.openxmlformats.org/officeDocument/2006/relationships/image" Target="../media/image28.png"/><Relationship Id="rId24" Type="http://schemas.openxmlformats.org/officeDocument/2006/relationships/image" Target="../media/image29.png"/><Relationship Id="rId25" Type="http://schemas.openxmlformats.org/officeDocument/2006/relationships/image" Target="../media/image30.png"/><Relationship Id="rId26" Type="http://schemas.openxmlformats.org/officeDocument/2006/relationships/image" Target="../media/image31.png"/><Relationship Id="rId27" Type="http://schemas.openxmlformats.org/officeDocument/2006/relationships/image" Target="../media/image32.png"/><Relationship Id="rId28" Type="http://schemas.openxmlformats.org/officeDocument/2006/relationships/image" Target="../media/image33.png"/><Relationship Id="rId29" Type="http://schemas.openxmlformats.org/officeDocument/2006/relationships/oleObject" Target="../embeddings/oleObject14.bin"/><Relationship Id="rId1" Type="http://schemas.openxmlformats.org/officeDocument/2006/relationships/vmlDrawing" Target="../drawings/vmlDrawing3.vml"/><Relationship Id="rId2" Type="http://schemas.openxmlformats.org/officeDocument/2006/relationships/slideLayout" Target="../slideLayouts/slideLayout1.xml"/><Relationship Id="rId3" Type="http://schemas.openxmlformats.org/officeDocument/2006/relationships/notesSlide" Target="../notesSlides/notesSlide1.xml"/><Relationship Id="rId4" Type="http://schemas.openxmlformats.org/officeDocument/2006/relationships/oleObject" Target="../embeddings/oleObject9.bin"/><Relationship Id="rId5" Type="http://schemas.openxmlformats.org/officeDocument/2006/relationships/image" Target="../media/image11.emf"/><Relationship Id="rId30" Type="http://schemas.openxmlformats.org/officeDocument/2006/relationships/image" Target="../media/image16.emf"/><Relationship Id="rId31" Type="http://schemas.openxmlformats.org/officeDocument/2006/relationships/oleObject" Target="../embeddings/oleObject15.bin"/><Relationship Id="rId32" Type="http://schemas.openxmlformats.org/officeDocument/2006/relationships/image" Target="../media/image17.emf"/><Relationship Id="rId9" Type="http://schemas.openxmlformats.org/officeDocument/2006/relationships/image" Target="../media/image13.emf"/><Relationship Id="rId6" Type="http://schemas.openxmlformats.org/officeDocument/2006/relationships/oleObject" Target="../embeddings/oleObject10.bin"/><Relationship Id="rId7" Type="http://schemas.openxmlformats.org/officeDocument/2006/relationships/image" Target="../media/image12.emf"/><Relationship Id="rId8" Type="http://schemas.openxmlformats.org/officeDocument/2006/relationships/oleObject" Target="../embeddings/oleObject11.bin"/><Relationship Id="rId33" Type="http://schemas.openxmlformats.org/officeDocument/2006/relationships/oleObject" Target="../embeddings/oleObject16.bin"/><Relationship Id="rId34" Type="http://schemas.openxmlformats.org/officeDocument/2006/relationships/image" Target="../media/image18.emf"/><Relationship Id="rId10" Type="http://schemas.openxmlformats.org/officeDocument/2006/relationships/oleObject" Target="../embeddings/oleObject12.bin"/><Relationship Id="rId11" Type="http://schemas.openxmlformats.org/officeDocument/2006/relationships/image" Target="../media/image14.emf"/><Relationship Id="rId12" Type="http://schemas.openxmlformats.org/officeDocument/2006/relationships/oleObject" Target="../embeddings/oleObject13.bin"/><Relationship Id="rId13" Type="http://schemas.openxmlformats.org/officeDocument/2006/relationships/image" Target="../media/image15.emf"/><Relationship Id="rId14" Type="http://schemas.openxmlformats.org/officeDocument/2006/relationships/image" Target="../media/image19.png"/><Relationship Id="rId15" Type="http://schemas.openxmlformats.org/officeDocument/2006/relationships/image" Target="../media/image20.png"/><Relationship Id="rId16" Type="http://schemas.openxmlformats.org/officeDocument/2006/relationships/image" Target="../media/image21.png"/><Relationship Id="rId17" Type="http://schemas.openxmlformats.org/officeDocument/2006/relationships/image" Target="../media/image22.png"/><Relationship Id="rId18" Type="http://schemas.openxmlformats.org/officeDocument/2006/relationships/image" Target="../media/image23.png"/><Relationship Id="rId1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Text Placeholder 448"/>
          <p:cNvSpPr>
            <a:spLocks noGrp="1"/>
          </p:cNvSpPr>
          <p:nvPr>
            <p:ph type="body" sz="quarter" idx="10"/>
          </p:nvPr>
        </p:nvSpPr>
        <p:spPr>
          <a:xfrm>
            <a:off x="904188" y="6410233"/>
            <a:ext cx="10056813" cy="4468894"/>
          </a:xfrm>
        </p:spPr>
        <p:txBody>
          <a:bodyPr/>
          <a:lstStyle/>
          <a:p>
            <a:pPr marL="342900" indent="-342900">
              <a:buFont typeface="Arial"/>
              <a:buChar char="•"/>
            </a:pPr>
            <a:r>
              <a:rPr lang="en-US" sz="3600" dirty="0"/>
              <a:t>Generative</a:t>
            </a:r>
            <a:r>
              <a:rPr lang="zh-CN" altLang="en-US" sz="3600" dirty="0"/>
              <a:t> </a:t>
            </a:r>
            <a:r>
              <a:rPr lang="en-US" altLang="zh-CN" sz="3600" dirty="0"/>
              <a:t>Modeling</a:t>
            </a:r>
            <a:r>
              <a:rPr lang="zh-CN" altLang="en-US" sz="3600" dirty="0"/>
              <a:t> </a:t>
            </a:r>
            <a:r>
              <a:rPr lang="en-US" altLang="zh-CN" sz="3600" dirty="0"/>
              <a:t>CNN</a:t>
            </a:r>
            <a:r>
              <a:rPr lang="zh-CN" altLang="en-US" sz="3600" dirty="0"/>
              <a:t> </a:t>
            </a:r>
            <a:r>
              <a:rPr lang="en-US" altLang="zh-CN" sz="3600" dirty="0"/>
              <a:t>using</a:t>
            </a:r>
            <a:r>
              <a:rPr lang="zh-CN" altLang="en-US" sz="3600" dirty="0"/>
              <a:t> </a:t>
            </a:r>
            <a:r>
              <a:rPr lang="en-US" altLang="zh-CN" sz="3600" dirty="0"/>
              <a:t>exponential</a:t>
            </a:r>
            <a:r>
              <a:rPr lang="zh-CN" altLang="en-US" sz="3600" dirty="0"/>
              <a:t> </a:t>
            </a:r>
            <a:r>
              <a:rPr lang="en-US" altLang="zh-CN" sz="3600" dirty="0"/>
              <a:t>family</a:t>
            </a:r>
            <a:r>
              <a:rPr lang="zh-CN" altLang="en-US" sz="3600" dirty="0"/>
              <a:t> </a:t>
            </a:r>
            <a:r>
              <a:rPr lang="en-US" altLang="zh-CN" sz="3600" dirty="0"/>
              <a:t>model.</a:t>
            </a:r>
          </a:p>
          <a:p>
            <a:pPr marL="342900" indent="-342900">
              <a:buFont typeface="Arial"/>
              <a:buChar char="•"/>
            </a:pPr>
            <a:r>
              <a:rPr lang="en-US" sz="3600" dirty="0"/>
              <a:t>Non</a:t>
            </a:r>
            <a:r>
              <a:rPr lang="en-US" altLang="zh-CN" sz="3600" dirty="0"/>
              <a:t>-parametric</a:t>
            </a:r>
            <a:r>
              <a:rPr lang="zh-CN" altLang="en-US" sz="3600" dirty="0"/>
              <a:t> </a:t>
            </a:r>
            <a:r>
              <a:rPr lang="en-US" altLang="zh-CN" sz="3600" dirty="0"/>
              <a:t>generative</a:t>
            </a:r>
            <a:r>
              <a:rPr lang="zh-CN" altLang="en-US" sz="3600" dirty="0"/>
              <a:t> </a:t>
            </a:r>
            <a:r>
              <a:rPr lang="en-US" altLang="zh-CN" sz="3600" dirty="0"/>
              <a:t>gradient</a:t>
            </a:r>
            <a:r>
              <a:rPr lang="zh-CN" altLang="en-US" sz="3600" dirty="0"/>
              <a:t> </a:t>
            </a:r>
            <a:r>
              <a:rPr lang="en-US" altLang="zh-CN" sz="3600" dirty="0"/>
              <a:t>for</a:t>
            </a:r>
            <a:r>
              <a:rPr lang="zh-CN" altLang="en-US" sz="3600" dirty="0"/>
              <a:t> </a:t>
            </a:r>
            <a:r>
              <a:rPr lang="en-US" altLang="zh-CN" sz="3600" dirty="0"/>
              <a:t>pre-training</a:t>
            </a:r>
            <a:r>
              <a:rPr lang="zh-CN" altLang="en-US" sz="3600" dirty="0"/>
              <a:t> </a:t>
            </a:r>
            <a:r>
              <a:rPr lang="en-US" altLang="zh-CN" sz="3600" dirty="0"/>
              <a:t>CNN.</a:t>
            </a:r>
          </a:p>
          <a:p>
            <a:pPr marL="342900" indent="-342900">
              <a:buFont typeface="Arial"/>
              <a:buChar char="•"/>
            </a:pPr>
            <a:r>
              <a:rPr lang="en-US" sz="3600" dirty="0"/>
              <a:t>Visualizing</a:t>
            </a:r>
            <a:r>
              <a:rPr lang="zh-CN" altLang="en-US" sz="3600" dirty="0"/>
              <a:t> </a:t>
            </a:r>
            <a:r>
              <a:rPr lang="en-US" altLang="zh-CN" sz="3600" dirty="0"/>
              <a:t>CNN</a:t>
            </a:r>
            <a:r>
              <a:rPr lang="zh-CN" altLang="en-US" sz="3600" dirty="0"/>
              <a:t> </a:t>
            </a:r>
            <a:r>
              <a:rPr lang="en-US" altLang="zh-CN" sz="3600" dirty="0"/>
              <a:t>by</a:t>
            </a:r>
            <a:r>
              <a:rPr lang="zh-CN" altLang="en-US" sz="3600" dirty="0"/>
              <a:t> </a:t>
            </a:r>
            <a:r>
              <a:rPr lang="en-US" altLang="zh-CN" sz="3600" dirty="0"/>
              <a:t>drawing samples from parametric generative CNN.</a:t>
            </a:r>
            <a:endParaRPr lang="en-US" sz="3600" dirty="0"/>
          </a:p>
          <a:p>
            <a:endParaRPr lang="en-US" dirty="0"/>
          </a:p>
        </p:txBody>
      </p:sp>
      <p:sp>
        <p:nvSpPr>
          <p:cNvPr id="450" name="Text Placeholder 449"/>
          <p:cNvSpPr>
            <a:spLocks noGrp="1"/>
          </p:cNvSpPr>
          <p:nvPr>
            <p:ph type="body" sz="quarter" idx="11"/>
          </p:nvPr>
        </p:nvSpPr>
        <p:spPr>
          <a:xfrm>
            <a:off x="922341" y="5429927"/>
            <a:ext cx="10048875" cy="923322"/>
          </a:xfrm>
        </p:spPr>
        <p:txBody>
          <a:bodyPr/>
          <a:lstStyle/>
          <a:p>
            <a:r>
              <a:rPr lang="en-US" sz="4800" dirty="0" smtClean="0"/>
              <a:t>Objectives</a:t>
            </a:r>
            <a:endParaRPr lang="en-US" sz="4800" dirty="0"/>
          </a:p>
        </p:txBody>
      </p:sp>
      <p:sp>
        <p:nvSpPr>
          <p:cNvPr id="453" name="Text Placeholder 452"/>
          <p:cNvSpPr>
            <a:spLocks noGrp="1"/>
          </p:cNvSpPr>
          <p:nvPr>
            <p:ph type="body" sz="quarter" idx="20"/>
          </p:nvPr>
        </p:nvSpPr>
        <p:spPr>
          <a:xfrm>
            <a:off x="922341" y="10944157"/>
            <a:ext cx="10050462" cy="923322"/>
          </a:xfrm>
        </p:spPr>
        <p:txBody>
          <a:bodyPr/>
          <a:lstStyle/>
          <a:p>
            <a:r>
              <a:rPr lang="en-US" sz="4800" dirty="0"/>
              <a:t>Methods</a:t>
            </a:r>
          </a:p>
        </p:txBody>
      </p:sp>
      <p:sp>
        <p:nvSpPr>
          <p:cNvPr id="455" name="Text Placeholder 454"/>
          <p:cNvSpPr>
            <a:spLocks noGrp="1"/>
          </p:cNvSpPr>
          <p:nvPr>
            <p:ph type="body" sz="quarter" idx="22"/>
          </p:nvPr>
        </p:nvSpPr>
        <p:spPr>
          <a:xfrm>
            <a:off x="11587166" y="5429927"/>
            <a:ext cx="10048875" cy="923322"/>
          </a:xfrm>
        </p:spPr>
        <p:txBody>
          <a:bodyPr/>
          <a:lstStyle/>
          <a:p>
            <a:r>
              <a:rPr lang="en-US" sz="4800" dirty="0" smtClean="0"/>
              <a:t>Results</a:t>
            </a:r>
            <a:endParaRPr lang="en-US" sz="4800" dirty="0"/>
          </a:p>
        </p:txBody>
      </p:sp>
      <p:sp>
        <p:nvSpPr>
          <p:cNvPr id="456" name="Text Placeholder 455"/>
          <p:cNvSpPr>
            <a:spLocks noGrp="1"/>
          </p:cNvSpPr>
          <p:nvPr>
            <p:ph type="body" sz="quarter" idx="23"/>
          </p:nvPr>
        </p:nvSpPr>
        <p:spPr>
          <a:xfrm>
            <a:off x="22258339" y="6410233"/>
            <a:ext cx="10048874" cy="30155903"/>
          </a:xfrm>
        </p:spPr>
        <p:txBody>
          <a:bodyPr/>
          <a:lstStyle/>
          <a:p>
            <a:pPr marL="571500" indent="-571500">
              <a:buFont typeface="Arial"/>
              <a:buChar char="•"/>
            </a:pPr>
            <a:r>
              <a:rPr lang="en-US" sz="3600" dirty="0" smtClean="0"/>
              <a:t>Visualization </a:t>
            </a:r>
            <a:r>
              <a:rPr lang="en-US" sz="3600" dirty="0"/>
              <a:t>via HMC/</a:t>
            </a:r>
            <a:r>
              <a:rPr lang="en-US" sz="3600" dirty="0" err="1"/>
              <a:t>Langevin</a:t>
            </a:r>
            <a:r>
              <a:rPr lang="en-US" sz="3600" dirty="0"/>
              <a:t> (Category)</a:t>
            </a:r>
          </a:p>
          <a:p>
            <a:pPr marL="571500" indent="-571500">
              <a:buFont typeface="Wingdings" charset="2"/>
              <a:buChar char="Ø"/>
            </a:pPr>
            <a:r>
              <a:rPr lang="en-US" sz="2800" dirty="0"/>
              <a:t>Hen</a:t>
            </a:r>
          </a:p>
          <a:p>
            <a:pPr marL="571500" indent="-571500">
              <a:buFont typeface="Arial"/>
              <a:buChar char="•"/>
            </a:pPr>
            <a:endParaRPr lang="en-US" sz="3600" dirty="0"/>
          </a:p>
          <a:p>
            <a:pPr marL="571500" indent="-571500">
              <a:buFont typeface="Arial"/>
              <a:buChar char="•"/>
            </a:pPr>
            <a:endParaRPr lang="en-US" sz="3600" dirty="0"/>
          </a:p>
          <a:p>
            <a:pPr marL="571500" indent="-571500">
              <a:buFont typeface="Arial"/>
              <a:buChar char="•"/>
            </a:pPr>
            <a:endParaRPr lang="en-US" sz="3600" dirty="0"/>
          </a:p>
          <a:p>
            <a:pPr marL="571500" indent="-571500">
              <a:buFont typeface="Wingdings" charset="2"/>
              <a:buChar char="Ø"/>
            </a:pPr>
            <a:r>
              <a:rPr lang="en-US" sz="2800" dirty="0"/>
              <a:t>Ostrich</a:t>
            </a:r>
          </a:p>
          <a:p>
            <a:pPr marL="571500" indent="-571500">
              <a:buFont typeface="Arial"/>
              <a:buChar char="•"/>
            </a:pPr>
            <a:endParaRPr lang="en-US" sz="3600" dirty="0"/>
          </a:p>
          <a:p>
            <a:pPr marL="571500" indent="-571500">
              <a:buFont typeface="Arial"/>
              <a:buChar char="•"/>
            </a:pPr>
            <a:endParaRPr lang="en-US" sz="3600" dirty="0"/>
          </a:p>
          <a:p>
            <a:pPr marL="571500" indent="-571500">
              <a:buFont typeface="Arial"/>
              <a:buChar char="•"/>
            </a:pPr>
            <a:endParaRPr lang="en-US" sz="3600" dirty="0"/>
          </a:p>
          <a:p>
            <a:pPr marL="571500" indent="-571500">
              <a:buFont typeface="Arial"/>
              <a:buChar char="•"/>
            </a:pPr>
            <a:endParaRPr lang="en-US" sz="800" dirty="0"/>
          </a:p>
          <a:p>
            <a:pPr marL="571500" indent="-571500">
              <a:buFont typeface="Wingdings" charset="2"/>
              <a:buChar char="Ø"/>
            </a:pPr>
            <a:r>
              <a:rPr lang="en-US" sz="2800" dirty="0"/>
              <a:t>Goose</a:t>
            </a:r>
          </a:p>
          <a:p>
            <a:pPr marL="571500" indent="-571500">
              <a:buFont typeface="Arial"/>
              <a:buChar char="•"/>
            </a:pPr>
            <a:endParaRPr lang="en-US" sz="3600" dirty="0"/>
          </a:p>
          <a:p>
            <a:pPr marL="571500" indent="-571500">
              <a:buFont typeface="Arial"/>
              <a:buChar char="•"/>
            </a:pPr>
            <a:endParaRPr lang="en-US" sz="3600" dirty="0"/>
          </a:p>
          <a:p>
            <a:pPr marL="571500" indent="-571500">
              <a:buFont typeface="Arial"/>
              <a:buChar char="•"/>
            </a:pPr>
            <a:endParaRPr lang="en-US" sz="3600" dirty="0"/>
          </a:p>
          <a:p>
            <a:pPr marL="571500" indent="-571500">
              <a:buFont typeface="Arial"/>
              <a:buChar char="•"/>
            </a:pPr>
            <a:endParaRPr lang="en-US" sz="800" dirty="0"/>
          </a:p>
          <a:p>
            <a:pPr marL="571500" indent="-571500">
              <a:buFont typeface="Wingdings" charset="2"/>
              <a:buChar char="Ø"/>
            </a:pPr>
            <a:r>
              <a:rPr lang="en-US" sz="2800" dirty="0"/>
              <a:t>Orange</a:t>
            </a:r>
          </a:p>
          <a:p>
            <a:pPr marL="571500" indent="-571500">
              <a:buFont typeface="Arial"/>
              <a:buChar char="•"/>
            </a:pPr>
            <a:endParaRPr lang="en-US" sz="3600" dirty="0"/>
          </a:p>
          <a:p>
            <a:pPr marL="571500" indent="-571500">
              <a:buFont typeface="Arial"/>
              <a:buChar char="•"/>
            </a:pPr>
            <a:endParaRPr lang="en-US" sz="3600" dirty="0"/>
          </a:p>
          <a:p>
            <a:endParaRPr lang="en-US" sz="3600" dirty="0"/>
          </a:p>
          <a:p>
            <a:pPr marL="571500" indent="-571500">
              <a:buFont typeface="Wingdings" charset="2"/>
              <a:buChar char="Ø"/>
            </a:pPr>
            <a:endParaRPr lang="en-US" sz="1000" dirty="0"/>
          </a:p>
          <a:p>
            <a:pPr marL="571500" indent="-571500">
              <a:buFont typeface="Wingdings" charset="2"/>
              <a:buChar char="Ø"/>
            </a:pPr>
            <a:r>
              <a:rPr lang="en-US" sz="2800" dirty="0"/>
              <a:t>Hour-</a:t>
            </a:r>
            <a:r>
              <a:rPr lang="en-US" sz="2800" dirty="0" smtClean="0"/>
              <a:t>Glass</a:t>
            </a:r>
          </a:p>
          <a:p>
            <a:pPr marL="571500" indent="-571500">
              <a:buFont typeface="Wingdings" charset="2"/>
              <a:buChar char="Ø"/>
            </a:pPr>
            <a:endParaRPr lang="en-US" sz="2800" dirty="0"/>
          </a:p>
          <a:p>
            <a:pPr marL="571500" indent="-571500">
              <a:buFont typeface="Wingdings" charset="2"/>
              <a:buChar char="Ø"/>
            </a:pPr>
            <a:endParaRPr lang="en-US" sz="2800" dirty="0" smtClean="0"/>
          </a:p>
          <a:p>
            <a:pPr marL="571500" indent="-571500">
              <a:buFont typeface="Wingdings" charset="2"/>
              <a:buChar char="Ø"/>
            </a:pPr>
            <a:endParaRPr lang="en-US" sz="2800" dirty="0"/>
          </a:p>
          <a:p>
            <a:pPr marL="571500" indent="-571500">
              <a:buFont typeface="Wingdings" charset="2"/>
              <a:buChar char="Ø"/>
            </a:pPr>
            <a:endParaRPr lang="en-US" sz="2800" dirty="0" smtClean="0"/>
          </a:p>
          <a:p>
            <a:pPr marL="571500" indent="-571500">
              <a:buFont typeface="Wingdings" charset="2"/>
              <a:buChar char="Ø"/>
            </a:pPr>
            <a:r>
              <a:rPr lang="en-US" sz="2800" dirty="0" smtClean="0"/>
              <a:t>Star Fish</a:t>
            </a:r>
          </a:p>
          <a:p>
            <a:pPr marL="571500" indent="-571500">
              <a:buFont typeface="Wingdings" charset="2"/>
              <a:buChar char="Ø"/>
            </a:pPr>
            <a:endParaRPr lang="en-US" sz="2800" dirty="0" smtClean="0"/>
          </a:p>
          <a:p>
            <a:pPr marL="571500" indent="-571500">
              <a:buFont typeface="Wingdings" charset="2"/>
              <a:buChar char="Ø"/>
            </a:pPr>
            <a:endParaRPr lang="en-US" sz="2800" dirty="0"/>
          </a:p>
          <a:p>
            <a:pPr marL="571500" indent="-571500">
              <a:buFont typeface="Wingdings" charset="2"/>
              <a:buChar char="Ø"/>
            </a:pPr>
            <a:endParaRPr lang="en-US" sz="2800" dirty="0" smtClean="0"/>
          </a:p>
          <a:p>
            <a:pPr marL="571500" indent="-571500">
              <a:buFont typeface="Wingdings" charset="2"/>
              <a:buChar char="Ø"/>
            </a:pPr>
            <a:endParaRPr lang="en-US" sz="2800" dirty="0"/>
          </a:p>
          <a:p>
            <a:pPr marL="571500" indent="-571500">
              <a:buFont typeface="Wingdings" charset="2"/>
              <a:buChar char="Ø"/>
            </a:pPr>
            <a:r>
              <a:rPr lang="en-US" sz="2800" dirty="0" smtClean="0"/>
              <a:t>Peacock</a:t>
            </a:r>
          </a:p>
          <a:p>
            <a:pPr marL="571500" indent="-571500">
              <a:buFont typeface="Wingdings" charset="2"/>
              <a:buChar char="Ø"/>
            </a:pPr>
            <a:endParaRPr lang="en-US" sz="2800" dirty="0" smtClean="0"/>
          </a:p>
          <a:p>
            <a:pPr marL="571500" indent="-571500">
              <a:buFont typeface="Wingdings" charset="2"/>
              <a:buChar char="Ø"/>
            </a:pPr>
            <a:endParaRPr lang="en-US" sz="2800" dirty="0"/>
          </a:p>
          <a:p>
            <a:pPr marL="571500" indent="-571500">
              <a:buFont typeface="Wingdings" charset="2"/>
              <a:buChar char="Ø"/>
            </a:pPr>
            <a:endParaRPr lang="en-US" sz="2800" dirty="0" smtClean="0"/>
          </a:p>
          <a:p>
            <a:pPr marL="571500" indent="-571500">
              <a:buFont typeface="Wingdings" charset="2"/>
              <a:buChar char="Ø"/>
            </a:pPr>
            <a:endParaRPr lang="en-US" sz="2800" dirty="0"/>
          </a:p>
          <a:p>
            <a:pPr marL="571500" indent="-571500">
              <a:buFont typeface="Wingdings" charset="2"/>
              <a:buChar char="Ø"/>
            </a:pPr>
            <a:r>
              <a:rPr lang="en-US" sz="2800" dirty="0" smtClean="0"/>
              <a:t>Panda</a:t>
            </a:r>
          </a:p>
          <a:p>
            <a:pPr marL="571500" indent="-571500">
              <a:buFont typeface="Wingdings" charset="2"/>
              <a:buChar char="Ø"/>
            </a:pPr>
            <a:endParaRPr lang="en-US" sz="2800" dirty="0" smtClean="0"/>
          </a:p>
          <a:p>
            <a:pPr marL="571500" indent="-571500">
              <a:buFont typeface="Wingdings" charset="2"/>
              <a:buChar char="Ø"/>
            </a:pPr>
            <a:endParaRPr lang="en-US" sz="2800" dirty="0"/>
          </a:p>
          <a:p>
            <a:pPr marL="571500" indent="-571500">
              <a:buFont typeface="Wingdings" charset="2"/>
              <a:buChar char="Ø"/>
            </a:pPr>
            <a:endParaRPr lang="en-US" sz="2800" dirty="0" smtClean="0"/>
          </a:p>
          <a:p>
            <a:pPr marL="571500" indent="-571500">
              <a:buFont typeface="Wingdings" charset="2"/>
              <a:buChar char="Ø"/>
            </a:pPr>
            <a:endParaRPr lang="en-US" sz="2800" dirty="0"/>
          </a:p>
          <a:p>
            <a:pPr marL="571500" indent="-571500">
              <a:buFont typeface="Wingdings" charset="2"/>
              <a:buChar char="Ø"/>
            </a:pPr>
            <a:r>
              <a:rPr lang="en-US" sz="2800" dirty="0" err="1" smtClean="0"/>
              <a:t>Tench</a:t>
            </a:r>
            <a:r>
              <a:rPr lang="en-US" sz="2800" dirty="0" smtClean="0"/>
              <a:t> Fish</a:t>
            </a:r>
            <a:endParaRPr lang="en-US" sz="2800" dirty="0"/>
          </a:p>
          <a:p>
            <a:pPr marL="571500" indent="-571500">
              <a:buFont typeface="Arial"/>
              <a:buChar char="•"/>
            </a:pPr>
            <a:endParaRPr lang="en-US" sz="3600" dirty="0" smtClean="0"/>
          </a:p>
          <a:p>
            <a:pPr marL="571500" indent="-571500">
              <a:buFont typeface="Arial"/>
              <a:buChar char="•"/>
            </a:pPr>
            <a:endParaRPr lang="en-US" sz="3600" dirty="0"/>
          </a:p>
          <a:p>
            <a:pPr marL="571500" indent="-571500">
              <a:buFont typeface="Arial"/>
              <a:buChar char="•"/>
            </a:pPr>
            <a:endParaRPr lang="en-US" sz="3600" dirty="0"/>
          </a:p>
          <a:p>
            <a:pPr marL="571500" indent="-571500">
              <a:buFont typeface="Arial"/>
              <a:buChar char="•"/>
            </a:pPr>
            <a:endParaRPr lang="en-US" sz="3600" dirty="0"/>
          </a:p>
          <a:p>
            <a:pPr marL="571500" indent="-571500">
              <a:buFont typeface="Arial"/>
              <a:buChar char="•"/>
            </a:pPr>
            <a:endParaRPr lang="en-US" sz="3600" dirty="0"/>
          </a:p>
          <a:p>
            <a:pPr marL="571500" indent="-571500">
              <a:buFont typeface="Arial"/>
              <a:buChar char="•"/>
            </a:pPr>
            <a:endParaRPr lang="en-US" sz="2400" dirty="0"/>
          </a:p>
          <a:p>
            <a:pPr marL="571500" indent="-571500">
              <a:buFont typeface="Arial"/>
              <a:buChar char="•"/>
            </a:pPr>
            <a:endParaRPr lang="en-US" sz="3600" dirty="0"/>
          </a:p>
          <a:p>
            <a:pPr marL="571500" indent="-571500">
              <a:buFont typeface="Arial"/>
              <a:buChar char="•"/>
            </a:pPr>
            <a:endParaRPr lang="en-US" sz="3600" dirty="0"/>
          </a:p>
          <a:p>
            <a:endParaRPr lang="en-US" sz="3600" dirty="0"/>
          </a:p>
          <a:p>
            <a:pPr marL="571500" indent="-571500">
              <a:buFont typeface="Arial"/>
              <a:buChar char="•"/>
            </a:pPr>
            <a:endParaRPr lang="en-US" sz="3600" dirty="0"/>
          </a:p>
          <a:p>
            <a:pPr marL="571500" indent="-571500">
              <a:buFont typeface="Arial"/>
              <a:buChar char="•"/>
            </a:pPr>
            <a:endParaRPr lang="en-US" sz="3600" dirty="0"/>
          </a:p>
          <a:p>
            <a:pPr marL="457200" indent="-457200">
              <a:buFont typeface="Arial"/>
              <a:buChar char="•"/>
            </a:pPr>
            <a:endParaRPr lang="en-US" sz="3600" dirty="0"/>
          </a:p>
        </p:txBody>
      </p:sp>
      <p:sp>
        <p:nvSpPr>
          <p:cNvPr id="457" name="Text Placeholder 456"/>
          <p:cNvSpPr>
            <a:spLocks noGrp="1"/>
          </p:cNvSpPr>
          <p:nvPr>
            <p:ph type="body" sz="quarter" idx="24"/>
          </p:nvPr>
        </p:nvSpPr>
        <p:spPr>
          <a:xfrm>
            <a:off x="22250400" y="5429927"/>
            <a:ext cx="10058400" cy="923322"/>
          </a:xfrm>
        </p:spPr>
        <p:txBody>
          <a:bodyPr/>
          <a:lstStyle/>
          <a:p>
            <a:r>
              <a:rPr lang="en-US" sz="4800" dirty="0" smtClean="0"/>
              <a:t>Results</a:t>
            </a:r>
            <a:endParaRPr lang="en-US" sz="4800" dirty="0"/>
          </a:p>
        </p:txBody>
      </p:sp>
      <p:sp>
        <p:nvSpPr>
          <p:cNvPr id="459" name="Text Placeholder 458"/>
          <p:cNvSpPr>
            <a:spLocks noGrp="1"/>
          </p:cNvSpPr>
          <p:nvPr>
            <p:ph type="body" sz="quarter" idx="26"/>
          </p:nvPr>
        </p:nvSpPr>
        <p:spPr>
          <a:xfrm>
            <a:off x="32914027" y="6983968"/>
            <a:ext cx="10047018" cy="6063177"/>
          </a:xfrm>
        </p:spPr>
        <p:txBody>
          <a:bodyPr/>
          <a:lstStyle/>
          <a:p>
            <a:pPr marL="342900" indent="-342900">
              <a:buFont typeface="Wingdings" charset="2"/>
              <a:buChar char="Ø"/>
            </a:pPr>
            <a:r>
              <a:rPr lang="en-US" sz="2800" dirty="0" smtClean="0"/>
              <a:t>Boat</a:t>
            </a:r>
          </a:p>
          <a:p>
            <a:pPr marL="342900" indent="-342900">
              <a:buFont typeface="Wingdings" charset="2"/>
              <a:buChar char="Ø"/>
            </a:pPr>
            <a:endParaRPr lang="en-US" sz="2800" dirty="0"/>
          </a:p>
          <a:p>
            <a:pPr marL="342900" indent="-342900">
              <a:buFont typeface="Wingdings" charset="2"/>
              <a:buChar char="Ø"/>
            </a:pPr>
            <a:endParaRPr lang="en-US" sz="2800" dirty="0" smtClean="0"/>
          </a:p>
          <a:p>
            <a:pPr marL="342900" indent="-342900">
              <a:buFont typeface="Wingdings" charset="2"/>
              <a:buChar char="Ø"/>
            </a:pPr>
            <a:endParaRPr lang="en-US" sz="2800" dirty="0"/>
          </a:p>
          <a:p>
            <a:pPr marL="342900" indent="-342900">
              <a:buFont typeface="Wingdings" charset="2"/>
              <a:buChar char="Ø"/>
            </a:pPr>
            <a:endParaRPr lang="en-US" sz="2800" dirty="0" smtClean="0"/>
          </a:p>
          <a:p>
            <a:pPr marL="342900" indent="-342900">
              <a:buFont typeface="Wingdings" charset="2"/>
              <a:buChar char="Ø"/>
            </a:pPr>
            <a:r>
              <a:rPr lang="en-US" sz="2800" dirty="0" smtClean="0"/>
              <a:t>Lotion</a:t>
            </a:r>
          </a:p>
          <a:p>
            <a:pPr marL="342900" indent="-342900">
              <a:buFont typeface="Wingdings" charset="2"/>
              <a:buChar char="Ø"/>
            </a:pPr>
            <a:endParaRPr lang="en-US" sz="2800" dirty="0"/>
          </a:p>
          <a:p>
            <a:pPr marL="342900" indent="-342900">
              <a:buFont typeface="Wingdings" charset="2"/>
              <a:buChar char="Ø"/>
            </a:pPr>
            <a:endParaRPr lang="en-US" sz="2800" dirty="0" smtClean="0"/>
          </a:p>
          <a:p>
            <a:pPr marL="342900" indent="-342900">
              <a:buFont typeface="Wingdings" charset="2"/>
              <a:buChar char="Ø"/>
            </a:pPr>
            <a:endParaRPr lang="en-US" sz="2800" dirty="0"/>
          </a:p>
          <a:p>
            <a:pPr marL="342900" indent="-342900">
              <a:buFont typeface="Wingdings" charset="2"/>
              <a:buChar char="Ø"/>
            </a:pPr>
            <a:endParaRPr lang="en-US" sz="2800" dirty="0" smtClean="0"/>
          </a:p>
          <a:p>
            <a:pPr marL="342900" indent="-342900">
              <a:buFont typeface="Wingdings" charset="2"/>
              <a:buChar char="Ø"/>
            </a:pPr>
            <a:r>
              <a:rPr lang="en-US" sz="2800" dirty="0" smtClean="0"/>
              <a:t>Nail</a:t>
            </a:r>
            <a:endParaRPr lang="en-US" sz="2800" dirty="0"/>
          </a:p>
        </p:txBody>
      </p:sp>
      <p:sp>
        <p:nvSpPr>
          <p:cNvPr id="460" name="Text Placeholder 459"/>
          <p:cNvSpPr>
            <a:spLocks noGrp="1"/>
          </p:cNvSpPr>
          <p:nvPr>
            <p:ph type="body" sz="quarter" idx="27"/>
          </p:nvPr>
        </p:nvSpPr>
        <p:spPr>
          <a:xfrm>
            <a:off x="32916730" y="20220885"/>
            <a:ext cx="10047018" cy="923322"/>
          </a:xfrm>
        </p:spPr>
        <p:txBody>
          <a:bodyPr/>
          <a:lstStyle/>
          <a:p>
            <a:r>
              <a:rPr lang="en-US" sz="4800" dirty="0" smtClean="0"/>
              <a:t>References</a:t>
            </a:r>
            <a:endParaRPr lang="en-US" sz="3600" dirty="0"/>
          </a:p>
        </p:txBody>
      </p:sp>
      <p:sp>
        <p:nvSpPr>
          <p:cNvPr id="461" name="Text Placeholder 460"/>
          <p:cNvSpPr>
            <a:spLocks noGrp="1"/>
          </p:cNvSpPr>
          <p:nvPr>
            <p:ph type="body" sz="quarter" idx="28"/>
          </p:nvPr>
        </p:nvSpPr>
        <p:spPr>
          <a:xfrm>
            <a:off x="32914027" y="21044187"/>
            <a:ext cx="10052050" cy="7183483"/>
          </a:xfrm>
        </p:spPr>
        <p:txBody>
          <a:bodyPr/>
          <a:lstStyle/>
          <a:p>
            <a:pPr marL="342900" indent="-342900">
              <a:buFont typeface="Arial"/>
              <a:buChar char="•"/>
            </a:pPr>
            <a:r>
              <a:rPr lang="en-US" sz="2800" dirty="0" err="1"/>
              <a:t>Erhan</a:t>
            </a:r>
            <a:r>
              <a:rPr lang="en-US" sz="2800" dirty="0"/>
              <a:t>, </a:t>
            </a:r>
            <a:r>
              <a:rPr lang="en-US" sz="2800" dirty="0" err="1"/>
              <a:t>Dumitru</a:t>
            </a:r>
            <a:r>
              <a:rPr lang="en-US" sz="2800" dirty="0"/>
              <a:t>, </a:t>
            </a:r>
            <a:r>
              <a:rPr lang="en-US" sz="2800" dirty="0" err="1"/>
              <a:t>Bengio</a:t>
            </a:r>
            <a:r>
              <a:rPr lang="en-US" sz="2800" dirty="0"/>
              <a:t>, </a:t>
            </a:r>
            <a:r>
              <a:rPr lang="en-US" sz="2800" dirty="0" err="1"/>
              <a:t>Yoshua</a:t>
            </a:r>
            <a:r>
              <a:rPr lang="en-US" sz="2800" dirty="0"/>
              <a:t>, </a:t>
            </a:r>
            <a:r>
              <a:rPr lang="en-US" sz="2800" dirty="0" err="1"/>
              <a:t>Courville</a:t>
            </a:r>
            <a:r>
              <a:rPr lang="en-US" sz="2800" dirty="0"/>
              <a:t>, Aaron, and Vincent, Pascal. Visualizing higher-layer features of a deep network. Dept. IRO, </a:t>
            </a:r>
            <a:r>
              <a:rPr lang="en-US" sz="2800" dirty="0" err="1"/>
              <a:t>Universite</a:t>
            </a:r>
            <a:r>
              <a:rPr lang="en-US" sz="2800" dirty="0"/>
              <a:t> de Montreal, Tech. Rep, 2009. 8</a:t>
            </a:r>
          </a:p>
          <a:p>
            <a:pPr marL="342900" indent="-342900">
              <a:buFont typeface="Arial"/>
              <a:buChar char="•"/>
            </a:pPr>
            <a:r>
              <a:rPr lang="en-US" sz="2800" dirty="0"/>
              <a:t>Hinton, Geoffrey, </a:t>
            </a:r>
            <a:r>
              <a:rPr lang="en-US" sz="2800" dirty="0" err="1"/>
              <a:t>Osindero</a:t>
            </a:r>
            <a:r>
              <a:rPr lang="en-US" sz="2800" dirty="0"/>
              <a:t>, Simon, Welling, Max, and </a:t>
            </a:r>
            <a:r>
              <a:rPr lang="en-US" sz="2800" dirty="0" err="1"/>
              <a:t>Teh</a:t>
            </a:r>
            <a:r>
              <a:rPr lang="en-US" sz="2800" dirty="0"/>
              <a:t>, Yee-</a:t>
            </a:r>
            <a:r>
              <a:rPr lang="en-US" sz="2800" dirty="0" err="1"/>
              <a:t>Whye</a:t>
            </a:r>
            <a:r>
              <a:rPr lang="en-US" sz="2800" dirty="0"/>
              <a:t>. Unsupervised discovery of nonlinear structure using contrastive </a:t>
            </a:r>
            <a:r>
              <a:rPr lang="en-US" sz="2800" dirty="0" err="1"/>
              <a:t>backpropagation</a:t>
            </a:r>
            <a:r>
              <a:rPr lang="en-US" sz="2800" dirty="0"/>
              <a:t>. Cognitive science, 30(4):725–731, 2006b.</a:t>
            </a:r>
          </a:p>
          <a:p>
            <a:pPr marL="342900" indent="-342900">
              <a:buFont typeface="Arial"/>
              <a:buChar char="•"/>
            </a:pPr>
            <a:r>
              <a:rPr lang="en-US" sz="2800" dirty="0" err="1"/>
              <a:t>Krizhevsky</a:t>
            </a:r>
            <a:r>
              <a:rPr lang="en-US" sz="2800" dirty="0"/>
              <a:t>, Alex, </a:t>
            </a:r>
            <a:r>
              <a:rPr lang="en-US" sz="2800" dirty="0" err="1"/>
              <a:t>Sutskever</a:t>
            </a:r>
            <a:r>
              <a:rPr lang="en-US" sz="2800" dirty="0"/>
              <a:t>, </a:t>
            </a:r>
            <a:r>
              <a:rPr lang="en-US" sz="2800" dirty="0" err="1"/>
              <a:t>Ilya</a:t>
            </a:r>
            <a:r>
              <a:rPr lang="en-US" sz="2800" dirty="0"/>
              <a:t>, and Hinton, Geoffrey E. </a:t>
            </a:r>
            <a:r>
              <a:rPr lang="en-US" sz="2800" dirty="0" err="1"/>
              <a:t>Imagenet</a:t>
            </a:r>
            <a:r>
              <a:rPr lang="en-US" sz="2800" dirty="0"/>
              <a:t> classification with deep convolutional neural networks. In Advances in neural information processing systems, pp. 1097–1105, 2012.</a:t>
            </a:r>
          </a:p>
          <a:p>
            <a:pPr marL="342900" indent="-342900">
              <a:buFont typeface="Arial"/>
              <a:buChar char="•"/>
            </a:pPr>
            <a:r>
              <a:rPr lang="en-US" sz="2800" dirty="0" err="1"/>
              <a:t>Simonyan</a:t>
            </a:r>
            <a:r>
              <a:rPr lang="en-US" sz="2800" dirty="0"/>
              <a:t>, Karen, </a:t>
            </a:r>
            <a:r>
              <a:rPr lang="en-US" sz="2800" dirty="0" err="1"/>
              <a:t>Vedaldi</a:t>
            </a:r>
            <a:r>
              <a:rPr lang="en-US" sz="2800" dirty="0"/>
              <a:t>, Andrea, and </a:t>
            </a:r>
            <a:r>
              <a:rPr lang="en-US" sz="2800" dirty="0" err="1"/>
              <a:t>Zisserman</a:t>
            </a:r>
            <a:r>
              <a:rPr lang="en-US" sz="2800" dirty="0"/>
              <a:t>, Andrew. Deep inside convolutional networks: </a:t>
            </a:r>
            <a:r>
              <a:rPr lang="en-US" sz="2800" dirty="0" err="1"/>
              <a:t>Visualising</a:t>
            </a:r>
            <a:r>
              <a:rPr lang="en-US" sz="2800" dirty="0"/>
              <a:t> image classification models and saliency maps. Workshop at International Conference on Learning Representations, 2014</a:t>
            </a:r>
            <a:r>
              <a:rPr lang="en-US" sz="2800" dirty="0" smtClean="0"/>
              <a:t>.</a:t>
            </a:r>
            <a:endParaRPr lang="en-US" sz="2800" dirty="0"/>
          </a:p>
        </p:txBody>
      </p:sp>
      <p:sp>
        <p:nvSpPr>
          <p:cNvPr id="462" name="Text Placeholder 461"/>
          <p:cNvSpPr>
            <a:spLocks noGrp="1"/>
          </p:cNvSpPr>
          <p:nvPr>
            <p:ph type="body" sz="quarter" idx="29"/>
          </p:nvPr>
        </p:nvSpPr>
        <p:spPr>
          <a:xfrm>
            <a:off x="32916730" y="28261889"/>
            <a:ext cx="10047018" cy="923322"/>
          </a:xfrm>
        </p:spPr>
        <p:txBody>
          <a:bodyPr/>
          <a:lstStyle/>
          <a:p>
            <a:r>
              <a:rPr lang="en-US" sz="4800" dirty="0" smtClean="0"/>
              <a:t>Acknowledgement</a:t>
            </a:r>
            <a:endParaRPr lang="en-US" sz="4400" dirty="0"/>
          </a:p>
        </p:txBody>
      </p:sp>
      <p:sp>
        <p:nvSpPr>
          <p:cNvPr id="463" name="Text Placeholder 462"/>
          <p:cNvSpPr>
            <a:spLocks noGrp="1"/>
          </p:cNvSpPr>
          <p:nvPr>
            <p:ph type="body" sz="quarter" idx="30"/>
          </p:nvPr>
        </p:nvSpPr>
        <p:spPr>
          <a:xfrm>
            <a:off x="32914027" y="29100572"/>
            <a:ext cx="10052050" cy="1323417"/>
          </a:xfrm>
        </p:spPr>
        <p:txBody>
          <a:bodyPr/>
          <a:lstStyle/>
          <a:p>
            <a:r>
              <a:rPr lang="en-US" sz="2800" dirty="0"/>
              <a:t>The work is supported by NSF DMS 1310391, ONR MURI N00014-10-1-0933, DARPA MSEE FA8650-11-1-7149</a:t>
            </a:r>
            <a:r>
              <a:rPr lang="en-US" sz="2800" dirty="0" smtClean="0"/>
              <a:t>.</a:t>
            </a:r>
            <a:endParaRPr lang="en-US" sz="2800" dirty="0"/>
          </a:p>
        </p:txBody>
      </p:sp>
      <p:sp>
        <p:nvSpPr>
          <p:cNvPr id="464" name="Text Placeholder 463"/>
          <p:cNvSpPr>
            <a:spLocks noGrp="1"/>
          </p:cNvSpPr>
          <p:nvPr>
            <p:ph type="body" sz="quarter" idx="96"/>
          </p:nvPr>
        </p:nvSpPr>
        <p:spPr>
          <a:xfrm>
            <a:off x="922341" y="11934630"/>
            <a:ext cx="10056813" cy="19445303"/>
          </a:xfrm>
        </p:spPr>
        <p:txBody>
          <a:bodyPr/>
          <a:lstStyle/>
          <a:p>
            <a:pPr marL="342900" indent="-342900">
              <a:buFont typeface="Arial"/>
              <a:buChar char="•"/>
            </a:pPr>
            <a:r>
              <a:rPr lang="en-US" sz="3600" dirty="0"/>
              <a:t>Probability distribution of generative CNN</a:t>
            </a:r>
            <a:r>
              <a:rPr lang="en-US" sz="3600" dirty="0" smtClean="0"/>
              <a:t>.</a:t>
            </a:r>
            <a:endParaRPr lang="en-US" sz="3600" dirty="0"/>
          </a:p>
          <a:p>
            <a:pPr marL="342900" indent="-342900">
              <a:buFont typeface="Arial"/>
              <a:buChar char="•"/>
            </a:pPr>
            <a:endParaRPr lang="en-US" sz="3600" dirty="0"/>
          </a:p>
          <a:p>
            <a:pPr marL="342900" indent="-342900">
              <a:buFont typeface="Arial"/>
              <a:buChar char="•"/>
            </a:pPr>
            <a:r>
              <a:rPr lang="en-US" sz="3600" dirty="0" smtClean="0"/>
              <a:t>Discriminative</a:t>
            </a:r>
            <a:r>
              <a:rPr lang="en-US" sz="3600" dirty="0" smtClean="0"/>
              <a:t> </a:t>
            </a:r>
            <a:r>
              <a:rPr lang="en-US" sz="3600" dirty="0" smtClean="0"/>
              <a:t>gradient</a:t>
            </a:r>
          </a:p>
          <a:p>
            <a:pPr marL="342900" indent="-342900">
              <a:buFont typeface="Arial"/>
              <a:buChar char="•"/>
            </a:pPr>
            <a:endParaRPr lang="en-US" sz="3600" dirty="0"/>
          </a:p>
          <a:p>
            <a:pPr marL="342900" indent="-342900">
              <a:buFont typeface="Arial"/>
              <a:buChar char="•"/>
            </a:pPr>
            <a:endParaRPr lang="en-US" sz="3600" dirty="0" smtClean="0"/>
          </a:p>
          <a:p>
            <a:pPr marL="342900" indent="-342900">
              <a:buFont typeface="Arial"/>
              <a:buChar char="•"/>
            </a:pPr>
            <a:endParaRPr lang="en-US" sz="3600" dirty="0"/>
          </a:p>
          <a:p>
            <a:pPr marL="342900" indent="-342900">
              <a:buFont typeface="Arial"/>
              <a:buChar char="•"/>
            </a:pPr>
            <a:endParaRPr lang="en-US" sz="3600" dirty="0" smtClean="0"/>
          </a:p>
          <a:p>
            <a:pPr marL="342900" indent="-342900">
              <a:buFont typeface="Arial"/>
              <a:buChar char="•"/>
            </a:pPr>
            <a:r>
              <a:rPr lang="en-US" sz="3600" dirty="0" smtClean="0"/>
              <a:t>Generative</a:t>
            </a:r>
            <a:r>
              <a:rPr lang="en-US" sz="3600" dirty="0" smtClean="0"/>
              <a:t> </a:t>
            </a:r>
            <a:r>
              <a:rPr lang="en-US" sz="3600" dirty="0" smtClean="0"/>
              <a:t>gradient</a:t>
            </a:r>
            <a:endParaRPr lang="en-US" sz="3600" dirty="0"/>
          </a:p>
          <a:p>
            <a:pPr marL="342900" indent="-342900">
              <a:buFont typeface="Arial"/>
              <a:buChar char="•"/>
            </a:pPr>
            <a:endParaRPr lang="en-US" sz="3600" dirty="0"/>
          </a:p>
          <a:p>
            <a:endParaRPr lang="en-US" sz="3600" dirty="0" smtClean="0"/>
          </a:p>
          <a:p>
            <a:endParaRPr lang="en-US" sz="3600" dirty="0"/>
          </a:p>
          <a:p>
            <a:endParaRPr lang="en-US" sz="3600" dirty="0" smtClean="0"/>
          </a:p>
          <a:p>
            <a:pPr marL="342900" indent="-342900">
              <a:buFont typeface="Arial"/>
              <a:buChar char="•"/>
            </a:pPr>
            <a:r>
              <a:rPr lang="en-US" sz="3600" dirty="0" smtClean="0"/>
              <a:t>Generative </a:t>
            </a:r>
            <a:r>
              <a:rPr lang="en-US" sz="3600" dirty="0"/>
              <a:t>gradient based on importance </a:t>
            </a:r>
            <a:r>
              <a:rPr lang="en-US" sz="3600" dirty="0" smtClean="0"/>
              <a:t>sampling.</a:t>
            </a:r>
          </a:p>
          <a:p>
            <a:endParaRPr lang="en-US" sz="3600" dirty="0" smtClean="0"/>
          </a:p>
          <a:p>
            <a:endParaRPr lang="en-US" sz="3600" dirty="0"/>
          </a:p>
          <a:p>
            <a:pPr marL="342900" indent="-342900">
              <a:buFont typeface="Arial"/>
              <a:buChar char="•"/>
            </a:pPr>
            <a:r>
              <a:rPr lang="en-US" sz="3600" dirty="0"/>
              <a:t>Batch training and generative </a:t>
            </a:r>
            <a:r>
              <a:rPr lang="en-US" sz="3600" dirty="0" smtClean="0"/>
              <a:t>layer</a:t>
            </a:r>
          </a:p>
          <a:p>
            <a:pPr marL="342900" indent="-342900">
              <a:buFont typeface="Arial"/>
              <a:buChar char="•"/>
            </a:pPr>
            <a:endParaRPr lang="en-US" sz="3600" dirty="0"/>
          </a:p>
          <a:p>
            <a:pPr marL="342900" indent="-342900">
              <a:buFont typeface="Arial"/>
              <a:buChar char="•"/>
            </a:pPr>
            <a:endParaRPr lang="en-US" sz="3600" dirty="0" smtClean="0"/>
          </a:p>
          <a:p>
            <a:pPr marL="342900" indent="-342900">
              <a:buFont typeface="Arial"/>
              <a:buChar char="•"/>
            </a:pPr>
            <a:endParaRPr lang="en-US" sz="3600" dirty="0"/>
          </a:p>
          <a:p>
            <a:endParaRPr lang="en-US" sz="3600" dirty="0"/>
          </a:p>
          <a:p>
            <a:endParaRPr lang="en-US" sz="3600" dirty="0"/>
          </a:p>
          <a:p>
            <a:endParaRPr lang="en-US" sz="3600" dirty="0"/>
          </a:p>
          <a:p>
            <a:endParaRPr lang="en-US" sz="3600" dirty="0"/>
          </a:p>
          <a:p>
            <a:endParaRPr lang="en-US" sz="3600" dirty="0"/>
          </a:p>
          <a:p>
            <a:endParaRPr lang="en-US" sz="3600" dirty="0"/>
          </a:p>
          <a:p>
            <a:endParaRPr lang="en-US" sz="3600" dirty="0"/>
          </a:p>
          <a:p>
            <a:endParaRPr lang="en-US" sz="3600" dirty="0"/>
          </a:p>
        </p:txBody>
      </p:sp>
      <p:sp>
        <p:nvSpPr>
          <p:cNvPr id="465" name="Text Placeholder 464"/>
          <p:cNvSpPr>
            <a:spLocks noGrp="1"/>
          </p:cNvSpPr>
          <p:nvPr>
            <p:ph type="body" sz="quarter" idx="150"/>
          </p:nvPr>
        </p:nvSpPr>
        <p:spPr/>
        <p:txBody>
          <a:bodyPr/>
          <a:lstStyle/>
          <a:p>
            <a:r>
              <a:rPr lang="en-US" altLang="zh-CN" dirty="0"/>
              <a:t>1</a:t>
            </a:r>
            <a:r>
              <a:rPr lang="zh-CN" altLang="en-US" dirty="0"/>
              <a:t> </a:t>
            </a:r>
            <a:r>
              <a:rPr lang="en-US" dirty="0"/>
              <a:t>Microsoft</a:t>
            </a:r>
            <a:r>
              <a:rPr lang="zh-CN" altLang="en-US" dirty="0"/>
              <a:t> </a:t>
            </a:r>
            <a:r>
              <a:rPr lang="en-US" altLang="zh-CN" dirty="0"/>
              <a:t>Research,</a:t>
            </a:r>
            <a:r>
              <a:rPr lang="zh-CN" altLang="en-US" dirty="0"/>
              <a:t> </a:t>
            </a:r>
            <a:r>
              <a:rPr lang="en-US" altLang="zh-CN" dirty="0"/>
              <a:t>2</a:t>
            </a:r>
            <a:r>
              <a:rPr lang="zh-CN" altLang="en-US" dirty="0"/>
              <a:t> </a:t>
            </a:r>
            <a:r>
              <a:rPr lang="en-US" altLang="zh-CN" dirty="0"/>
              <a:t>University</a:t>
            </a:r>
            <a:r>
              <a:rPr lang="zh-CN" altLang="en-US" dirty="0"/>
              <a:t> </a:t>
            </a:r>
            <a:r>
              <a:rPr lang="en-US" altLang="zh-CN" dirty="0"/>
              <a:t>of</a:t>
            </a:r>
            <a:r>
              <a:rPr lang="zh-CN" altLang="en-US" dirty="0"/>
              <a:t> </a:t>
            </a:r>
            <a:r>
              <a:rPr lang="en-US" altLang="zh-CN" dirty="0"/>
              <a:t>California,</a:t>
            </a:r>
            <a:r>
              <a:rPr lang="zh-CN" altLang="en-US" dirty="0"/>
              <a:t> </a:t>
            </a:r>
            <a:r>
              <a:rPr lang="en-US" altLang="zh-CN" dirty="0"/>
              <a:t>Los</a:t>
            </a:r>
            <a:r>
              <a:rPr lang="zh-CN" altLang="en-US" dirty="0"/>
              <a:t> </a:t>
            </a:r>
            <a:r>
              <a:rPr lang="en-US" altLang="zh-CN" dirty="0" smtClean="0"/>
              <a:t>Angeles</a:t>
            </a:r>
            <a:endParaRPr lang="en-US" dirty="0"/>
          </a:p>
        </p:txBody>
      </p:sp>
      <p:sp>
        <p:nvSpPr>
          <p:cNvPr id="466" name="Text Placeholder 465"/>
          <p:cNvSpPr>
            <a:spLocks noGrp="1"/>
          </p:cNvSpPr>
          <p:nvPr>
            <p:ph type="body" sz="quarter" idx="151"/>
          </p:nvPr>
        </p:nvSpPr>
        <p:spPr/>
        <p:txBody>
          <a:bodyPr>
            <a:normAutofit fontScale="92500" lnSpcReduction="10000"/>
          </a:bodyPr>
          <a:lstStyle/>
          <a:p>
            <a:r>
              <a:rPr lang="en-US" dirty="0" err="1"/>
              <a:t>Jifeng</a:t>
            </a:r>
            <a:r>
              <a:rPr lang="zh-CN" altLang="en-US" dirty="0"/>
              <a:t> </a:t>
            </a:r>
            <a:r>
              <a:rPr lang="en-US" altLang="zh-CN" dirty="0"/>
              <a:t>Dai</a:t>
            </a:r>
            <a:r>
              <a:rPr lang="en-US" altLang="zh-CN" baseline="30000" dirty="0">
                <a:solidFill>
                  <a:schemeClr val="accent3">
                    <a:lumMod val="60000"/>
                    <a:lumOff val="40000"/>
                  </a:schemeClr>
                </a:solidFill>
              </a:rPr>
              <a:t>1</a:t>
            </a:r>
            <a:r>
              <a:rPr lang="en-US" altLang="zh-CN" dirty="0"/>
              <a:t>,</a:t>
            </a:r>
            <a:r>
              <a:rPr lang="zh-CN" altLang="en-US" dirty="0"/>
              <a:t> </a:t>
            </a:r>
            <a:r>
              <a:rPr lang="en-US" altLang="zh-CN" dirty="0"/>
              <a:t>Yang</a:t>
            </a:r>
            <a:r>
              <a:rPr lang="zh-CN" altLang="en-US" dirty="0"/>
              <a:t> </a:t>
            </a:r>
            <a:r>
              <a:rPr lang="en-US" altLang="zh-CN" dirty="0"/>
              <a:t>Lu</a:t>
            </a:r>
            <a:r>
              <a:rPr lang="en-US" altLang="zh-CN" baseline="30000" dirty="0">
                <a:solidFill>
                  <a:srgbClr val="FED46C"/>
                </a:solidFill>
              </a:rPr>
              <a:t>2</a:t>
            </a:r>
            <a:r>
              <a:rPr lang="zh-CN" altLang="en-US" dirty="0"/>
              <a:t> </a:t>
            </a:r>
            <a:r>
              <a:rPr lang="en-US" altLang="zh-CN" dirty="0"/>
              <a:t>and</a:t>
            </a:r>
            <a:r>
              <a:rPr lang="zh-CN" altLang="en-US" dirty="0"/>
              <a:t> </a:t>
            </a:r>
            <a:r>
              <a:rPr lang="en-US" altLang="zh-CN" dirty="0"/>
              <a:t>Ying</a:t>
            </a:r>
            <a:r>
              <a:rPr lang="zh-CN" altLang="en-US" dirty="0"/>
              <a:t> </a:t>
            </a:r>
            <a:r>
              <a:rPr lang="en-US" altLang="zh-CN" dirty="0" err="1"/>
              <a:t>Nian</a:t>
            </a:r>
            <a:r>
              <a:rPr lang="zh-CN" altLang="en-US" dirty="0"/>
              <a:t> </a:t>
            </a:r>
            <a:r>
              <a:rPr lang="en-US" altLang="zh-CN" dirty="0" smtClean="0"/>
              <a:t>Wu</a:t>
            </a:r>
            <a:r>
              <a:rPr lang="en-US" altLang="zh-CN" baseline="30000" dirty="0" smtClean="0">
                <a:solidFill>
                  <a:srgbClr val="FED46C"/>
                </a:solidFill>
              </a:rPr>
              <a:t>2</a:t>
            </a:r>
            <a:endParaRPr lang="en-US" dirty="0">
              <a:solidFill>
                <a:srgbClr val="FED46C"/>
              </a:solidFill>
            </a:endParaRPr>
          </a:p>
        </p:txBody>
      </p:sp>
      <p:sp>
        <p:nvSpPr>
          <p:cNvPr id="467" name="Text Placeholder 466"/>
          <p:cNvSpPr>
            <a:spLocks noGrp="1"/>
          </p:cNvSpPr>
          <p:nvPr>
            <p:ph type="body" sz="quarter" idx="153"/>
          </p:nvPr>
        </p:nvSpPr>
        <p:spPr/>
        <p:txBody>
          <a:bodyPr>
            <a:normAutofit/>
          </a:bodyPr>
          <a:lstStyle/>
          <a:p>
            <a:r>
              <a:rPr lang="en-US" sz="9600" dirty="0" smtClean="0"/>
              <a:t>Generative</a:t>
            </a:r>
            <a:r>
              <a:rPr lang="zh-CN" altLang="en-US" sz="9600" dirty="0" smtClean="0"/>
              <a:t> </a:t>
            </a:r>
            <a:r>
              <a:rPr lang="en-US" altLang="zh-CN" sz="9600" dirty="0" smtClean="0"/>
              <a:t>Modeling</a:t>
            </a:r>
            <a:r>
              <a:rPr lang="zh-CN" altLang="en-US" sz="9600" dirty="0" smtClean="0"/>
              <a:t> </a:t>
            </a:r>
            <a:r>
              <a:rPr lang="en-US" altLang="zh-CN" sz="9600" dirty="0" smtClean="0"/>
              <a:t>of</a:t>
            </a:r>
            <a:r>
              <a:rPr lang="zh-CN" altLang="en-US" sz="9600" dirty="0" smtClean="0"/>
              <a:t> </a:t>
            </a:r>
            <a:r>
              <a:rPr lang="en-US" altLang="zh-CN" sz="9600" dirty="0" smtClean="0"/>
              <a:t>Convolutional</a:t>
            </a:r>
            <a:r>
              <a:rPr lang="zh-CN" altLang="en-US" sz="9600" dirty="0" smtClean="0"/>
              <a:t> </a:t>
            </a:r>
            <a:r>
              <a:rPr lang="en-US" altLang="zh-CN" sz="9600" dirty="0" smtClean="0"/>
              <a:t>Neural</a:t>
            </a:r>
            <a:r>
              <a:rPr lang="zh-CN" altLang="en-US" sz="9600" dirty="0" smtClean="0"/>
              <a:t> </a:t>
            </a:r>
            <a:r>
              <a:rPr lang="en-US" altLang="zh-CN" sz="9600" dirty="0" smtClean="0"/>
              <a:t>Networks</a:t>
            </a:r>
            <a:endParaRPr lang="en-US" sz="9600" dirty="0" smtClean="0"/>
          </a:p>
        </p:txBody>
      </p:sp>
      <p:graphicFrame>
        <p:nvGraphicFramePr>
          <p:cNvPr id="19" name="Object 18"/>
          <p:cNvGraphicFramePr>
            <a:graphicFrameLocks noChangeAspect="1"/>
          </p:cNvGraphicFramePr>
          <p:nvPr>
            <p:extLst>
              <p:ext uri="{D42A27DB-BD31-4B8C-83A1-F6EECF244321}">
                <p14:modId xmlns:p14="http://schemas.microsoft.com/office/powerpoint/2010/main" val="3927056553"/>
              </p:ext>
            </p:extLst>
          </p:nvPr>
        </p:nvGraphicFramePr>
        <p:xfrm>
          <a:off x="3156362" y="12663691"/>
          <a:ext cx="5614856" cy="917700"/>
        </p:xfrm>
        <a:graphic>
          <a:graphicData uri="http://schemas.openxmlformats.org/presentationml/2006/ole">
            <mc:AlternateContent xmlns:mc="http://schemas.openxmlformats.org/markup-compatibility/2006">
              <mc:Choice xmlns:v="urn:schemas-microsoft-com:vml" Requires="v">
                <p:oleObj spid="_x0000_s4198" name="Equation" r:id="rId4" imgW="2108200" imgH="444500" progId="Equation.3">
                  <p:embed/>
                </p:oleObj>
              </mc:Choice>
              <mc:Fallback>
                <p:oleObj name="Equation" r:id="rId4" imgW="2108200" imgH="444500" progId="Equation.3">
                  <p:embed/>
                  <p:pic>
                    <p:nvPicPr>
                      <p:cNvPr id="0" name=""/>
                      <p:cNvPicPr/>
                      <p:nvPr/>
                    </p:nvPicPr>
                    <p:blipFill>
                      <a:blip r:embed="rId5"/>
                      <a:stretch>
                        <a:fillRect/>
                      </a:stretch>
                    </p:blipFill>
                    <p:spPr>
                      <a:xfrm>
                        <a:off x="3156362" y="12663691"/>
                        <a:ext cx="5614856" cy="917700"/>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557856446"/>
              </p:ext>
            </p:extLst>
          </p:nvPr>
        </p:nvGraphicFramePr>
        <p:xfrm>
          <a:off x="1041747" y="18711069"/>
          <a:ext cx="9844087" cy="971550"/>
        </p:xfrm>
        <a:graphic>
          <a:graphicData uri="http://schemas.openxmlformats.org/presentationml/2006/ole">
            <mc:AlternateContent xmlns:mc="http://schemas.openxmlformats.org/markup-compatibility/2006">
              <mc:Choice xmlns:v="urn:schemas-microsoft-com:vml" Requires="v">
                <p:oleObj spid="_x0000_s4199" name="Equation" r:id="rId6" imgW="3695700" imgH="469900" progId="Equation.3">
                  <p:embed/>
                </p:oleObj>
              </mc:Choice>
              <mc:Fallback>
                <p:oleObj name="Equation" r:id="rId6" imgW="3695700" imgH="469900" progId="Equation.3">
                  <p:embed/>
                  <p:pic>
                    <p:nvPicPr>
                      <p:cNvPr id="0" name=""/>
                      <p:cNvPicPr/>
                      <p:nvPr/>
                    </p:nvPicPr>
                    <p:blipFill>
                      <a:blip r:embed="rId7"/>
                      <a:stretch>
                        <a:fillRect/>
                      </a:stretch>
                    </p:blipFill>
                    <p:spPr>
                      <a:xfrm>
                        <a:off x="1041747" y="18711069"/>
                        <a:ext cx="9844087" cy="97155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270154284"/>
              </p:ext>
            </p:extLst>
          </p:nvPr>
        </p:nvGraphicFramePr>
        <p:xfrm>
          <a:off x="1973609" y="17694843"/>
          <a:ext cx="7980362" cy="893763"/>
        </p:xfrm>
        <a:graphic>
          <a:graphicData uri="http://schemas.openxmlformats.org/presentationml/2006/ole">
            <mc:AlternateContent xmlns:mc="http://schemas.openxmlformats.org/markup-compatibility/2006">
              <mc:Choice xmlns:v="urn:schemas-microsoft-com:vml" Requires="v">
                <p:oleObj spid="_x0000_s4200" name="Equation" r:id="rId8" imgW="2997200" imgH="431800" progId="Equation.3">
                  <p:embed/>
                </p:oleObj>
              </mc:Choice>
              <mc:Fallback>
                <p:oleObj name="Equation" r:id="rId8" imgW="2997200" imgH="431800" progId="Equation.3">
                  <p:embed/>
                  <p:pic>
                    <p:nvPicPr>
                      <p:cNvPr id="0" name=""/>
                      <p:cNvPicPr/>
                      <p:nvPr/>
                    </p:nvPicPr>
                    <p:blipFill>
                      <a:blip r:embed="rId9"/>
                      <a:stretch>
                        <a:fillRect/>
                      </a:stretch>
                    </p:blipFill>
                    <p:spPr>
                      <a:xfrm>
                        <a:off x="1973609" y="17694843"/>
                        <a:ext cx="7980362" cy="893763"/>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263380585"/>
              </p:ext>
            </p:extLst>
          </p:nvPr>
        </p:nvGraphicFramePr>
        <p:xfrm>
          <a:off x="1021173" y="21120947"/>
          <a:ext cx="9885234" cy="1292727"/>
        </p:xfrm>
        <a:graphic>
          <a:graphicData uri="http://schemas.openxmlformats.org/presentationml/2006/ole">
            <mc:AlternateContent xmlns:mc="http://schemas.openxmlformats.org/markup-compatibility/2006">
              <mc:Choice xmlns:v="urn:schemas-microsoft-com:vml" Requires="v">
                <p:oleObj spid="_x0000_s4201" name="Equation" r:id="rId10" imgW="4013200" imgH="495300" progId="Equation.3">
                  <p:embed/>
                </p:oleObj>
              </mc:Choice>
              <mc:Fallback>
                <p:oleObj name="Equation" r:id="rId10" imgW="4013200" imgH="495300" progId="Equation.3">
                  <p:embed/>
                  <p:pic>
                    <p:nvPicPr>
                      <p:cNvPr id="0" name=""/>
                      <p:cNvPicPr/>
                      <p:nvPr/>
                    </p:nvPicPr>
                    <p:blipFill>
                      <a:blip r:embed="rId11"/>
                      <a:stretch>
                        <a:fillRect/>
                      </a:stretch>
                    </p:blipFill>
                    <p:spPr>
                      <a:xfrm>
                        <a:off x="1021173" y="21120947"/>
                        <a:ext cx="9885234" cy="1292727"/>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100098766"/>
              </p:ext>
            </p:extLst>
          </p:nvPr>
        </p:nvGraphicFramePr>
        <p:xfrm>
          <a:off x="1128330" y="24549040"/>
          <a:ext cx="9670920" cy="2466975"/>
        </p:xfrm>
        <a:graphic>
          <a:graphicData uri="http://schemas.openxmlformats.org/presentationml/2006/ole">
            <mc:AlternateContent xmlns:mc="http://schemas.openxmlformats.org/markup-compatibility/2006">
              <mc:Choice xmlns:v="urn:schemas-microsoft-com:vml" Requires="v">
                <p:oleObj spid="_x0000_s4202" name="Equation" r:id="rId12" imgW="4279900" imgH="1193800" progId="Equation.3">
                  <p:embed/>
                </p:oleObj>
              </mc:Choice>
              <mc:Fallback>
                <p:oleObj name="Equation" r:id="rId12" imgW="4279900" imgH="1193800" progId="Equation.3">
                  <p:embed/>
                  <p:pic>
                    <p:nvPicPr>
                      <p:cNvPr id="0" name=""/>
                      <p:cNvPicPr/>
                      <p:nvPr/>
                    </p:nvPicPr>
                    <p:blipFill>
                      <a:blip r:embed="rId13"/>
                      <a:stretch>
                        <a:fillRect/>
                      </a:stretch>
                    </p:blipFill>
                    <p:spPr>
                      <a:xfrm>
                        <a:off x="1128330" y="24549040"/>
                        <a:ext cx="9670920" cy="2466975"/>
                      </a:xfrm>
                      <a:prstGeom prst="rect">
                        <a:avLst/>
                      </a:prstGeom>
                    </p:spPr>
                  </p:pic>
                </p:oleObj>
              </mc:Fallback>
            </mc:AlternateContent>
          </a:graphicData>
        </a:graphic>
      </p:graphicFrame>
      <p:pic>
        <p:nvPicPr>
          <p:cNvPr id="25" name="Picture 24" descr="Generative CNN.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4728" y="27492487"/>
            <a:ext cx="9978125" cy="2974911"/>
          </a:xfrm>
          <a:prstGeom prst="rect">
            <a:avLst/>
          </a:prstGeom>
        </p:spPr>
      </p:pic>
      <p:sp>
        <p:nvSpPr>
          <p:cNvPr id="26" name="Text Placeholder 173"/>
          <p:cNvSpPr>
            <a:spLocks noGrp="1"/>
          </p:cNvSpPr>
          <p:nvPr>
            <p:ph type="body" sz="quarter" idx="23"/>
          </p:nvPr>
        </p:nvSpPr>
        <p:spPr>
          <a:xfrm>
            <a:off x="11587165" y="6410233"/>
            <a:ext cx="10048875" cy="22510743"/>
          </a:xfrm>
        </p:spPr>
        <p:txBody>
          <a:bodyPr/>
          <a:lstStyle/>
          <a:p>
            <a:pPr marL="571500" indent="-571500">
              <a:buFont typeface="Arial"/>
              <a:buChar char="•"/>
            </a:pPr>
            <a:r>
              <a:rPr lang="en-US" sz="3600" dirty="0" smtClean="0"/>
              <a:t>Generative pre-training on MNIST</a:t>
            </a:r>
          </a:p>
          <a:p>
            <a:endParaRPr lang="en-US" sz="3600" dirty="0" smtClean="0"/>
          </a:p>
          <a:p>
            <a:endParaRPr lang="en-US" sz="3600" dirty="0"/>
          </a:p>
          <a:p>
            <a:endParaRPr lang="en-US" sz="2800" dirty="0"/>
          </a:p>
          <a:p>
            <a:pPr marL="571500" indent="-571500">
              <a:buFont typeface="Arial"/>
              <a:buChar char="•"/>
            </a:pPr>
            <a:r>
              <a:rPr lang="en-US" sz="3600" dirty="0" smtClean="0"/>
              <a:t>Generative pre-training on Image-Net</a:t>
            </a:r>
          </a:p>
          <a:p>
            <a:pPr marL="571500" indent="-571500">
              <a:buFont typeface="Arial"/>
              <a:buChar char="•"/>
            </a:pPr>
            <a:endParaRPr lang="en-US" sz="3600" dirty="0"/>
          </a:p>
          <a:p>
            <a:pPr marL="571500" indent="-571500">
              <a:buFont typeface="Arial"/>
              <a:buChar char="•"/>
            </a:pPr>
            <a:endParaRPr lang="en-US" sz="3600" dirty="0" smtClean="0"/>
          </a:p>
          <a:p>
            <a:pPr marL="571500" indent="-571500">
              <a:buFont typeface="Arial"/>
              <a:buChar char="•"/>
            </a:pPr>
            <a:endParaRPr lang="en-US" sz="3600" dirty="0"/>
          </a:p>
          <a:p>
            <a:endParaRPr lang="en-US" sz="2800" dirty="0" smtClean="0"/>
          </a:p>
          <a:p>
            <a:pPr marL="571500" indent="-571500">
              <a:buFont typeface="Arial"/>
              <a:buChar char="•"/>
            </a:pPr>
            <a:r>
              <a:rPr lang="en-US" sz="3600" dirty="0" smtClean="0"/>
              <a:t>Visualization on MNIST via HMC</a:t>
            </a:r>
          </a:p>
          <a:p>
            <a:pPr marL="571500" indent="-571500">
              <a:buFont typeface="Arial"/>
              <a:buChar char="•"/>
            </a:pPr>
            <a:endParaRPr lang="en-US" sz="3600" dirty="0"/>
          </a:p>
          <a:p>
            <a:pPr marL="571500" indent="-571500">
              <a:buFont typeface="Arial"/>
              <a:buChar char="•"/>
            </a:pPr>
            <a:endParaRPr lang="en-US" sz="3600" dirty="0" smtClean="0"/>
          </a:p>
          <a:p>
            <a:endParaRPr lang="en-US" sz="3600" dirty="0" smtClean="0"/>
          </a:p>
          <a:p>
            <a:endParaRPr lang="en-US" sz="2400" dirty="0" smtClean="0"/>
          </a:p>
          <a:p>
            <a:pPr marL="571500" indent="-571500">
              <a:buFont typeface="Arial"/>
              <a:buChar char="•"/>
            </a:pPr>
            <a:r>
              <a:rPr lang="en-US" sz="3600" dirty="0" smtClean="0"/>
              <a:t>Visualization on </a:t>
            </a:r>
            <a:r>
              <a:rPr lang="en-US" sz="3600" dirty="0" err="1" smtClean="0"/>
              <a:t>Alexnet</a:t>
            </a:r>
            <a:r>
              <a:rPr lang="en-US" sz="3600" dirty="0" smtClean="0"/>
              <a:t> via HMC</a:t>
            </a:r>
          </a:p>
          <a:p>
            <a:pPr marL="571500" indent="-571500">
              <a:buFont typeface="Wingdings" charset="2"/>
              <a:buChar char="Ø"/>
            </a:pPr>
            <a:r>
              <a:rPr lang="en-US" sz="2800" dirty="0" smtClean="0"/>
              <a:t>Layer 1</a:t>
            </a:r>
          </a:p>
          <a:p>
            <a:pPr marL="571500" indent="-571500">
              <a:buFont typeface="Wingdings" charset="2"/>
              <a:buChar char="Ø"/>
            </a:pPr>
            <a:endParaRPr lang="en-US" sz="2800" dirty="0"/>
          </a:p>
          <a:p>
            <a:pPr marL="571500" indent="-571500">
              <a:buFont typeface="Wingdings" charset="2"/>
              <a:buChar char="Ø"/>
            </a:pPr>
            <a:endParaRPr lang="en-US" sz="2800" dirty="0" smtClean="0"/>
          </a:p>
          <a:p>
            <a:pPr marL="571500" indent="-571500">
              <a:buFont typeface="Wingdings" charset="2"/>
              <a:buChar char="Ø"/>
            </a:pPr>
            <a:endParaRPr lang="en-US" sz="2800" dirty="0"/>
          </a:p>
          <a:p>
            <a:pPr marL="571500" indent="-571500">
              <a:buFont typeface="Wingdings" charset="2"/>
              <a:buChar char="Ø"/>
            </a:pPr>
            <a:endParaRPr lang="en-US" sz="2800" dirty="0" smtClean="0"/>
          </a:p>
          <a:p>
            <a:pPr marL="571500" indent="-571500">
              <a:buFont typeface="Wingdings" charset="2"/>
              <a:buChar char="Ø"/>
            </a:pPr>
            <a:endParaRPr lang="en-US" sz="2800" dirty="0" smtClean="0"/>
          </a:p>
          <a:p>
            <a:pPr marL="571500" indent="-571500">
              <a:buFont typeface="Wingdings" charset="2"/>
              <a:buChar char="Ø"/>
            </a:pPr>
            <a:r>
              <a:rPr lang="en-US" sz="2800" dirty="0" smtClean="0"/>
              <a:t>Layer 2</a:t>
            </a:r>
          </a:p>
          <a:p>
            <a:pPr marL="571500" indent="-571500">
              <a:buFont typeface="Wingdings" charset="2"/>
              <a:buChar char="Ø"/>
            </a:pPr>
            <a:endParaRPr lang="en-US" sz="2800" dirty="0"/>
          </a:p>
          <a:p>
            <a:pPr marL="571500" indent="-571500">
              <a:buFont typeface="Wingdings" charset="2"/>
              <a:buChar char="Ø"/>
            </a:pPr>
            <a:endParaRPr lang="en-US" sz="2800" dirty="0" smtClean="0"/>
          </a:p>
          <a:p>
            <a:pPr marL="571500" indent="-571500">
              <a:buFont typeface="Wingdings" charset="2"/>
              <a:buChar char="Ø"/>
            </a:pPr>
            <a:endParaRPr lang="en-US" sz="2800" dirty="0" smtClean="0"/>
          </a:p>
          <a:p>
            <a:endParaRPr lang="en-US" sz="2800" dirty="0"/>
          </a:p>
          <a:p>
            <a:pPr marL="571500" indent="-571500">
              <a:buFont typeface="Wingdings" charset="2"/>
              <a:buChar char="Ø"/>
            </a:pPr>
            <a:r>
              <a:rPr lang="en-US" sz="2800" dirty="0" smtClean="0"/>
              <a:t>Layer 3</a:t>
            </a:r>
          </a:p>
          <a:p>
            <a:pPr marL="571500" indent="-571500">
              <a:buFont typeface="Wingdings" charset="2"/>
              <a:buChar char="Ø"/>
            </a:pPr>
            <a:endParaRPr lang="en-US" sz="2800" dirty="0"/>
          </a:p>
          <a:p>
            <a:pPr marL="571500" indent="-571500">
              <a:buFont typeface="Wingdings" charset="2"/>
              <a:buChar char="Ø"/>
            </a:pPr>
            <a:endParaRPr lang="en-US" sz="2800" dirty="0" smtClean="0"/>
          </a:p>
          <a:p>
            <a:pPr marL="571500" indent="-571500">
              <a:buFont typeface="Wingdings" charset="2"/>
              <a:buChar char="Ø"/>
            </a:pPr>
            <a:endParaRPr lang="en-US" sz="2800" dirty="0"/>
          </a:p>
          <a:p>
            <a:pPr marL="571500" indent="-571500">
              <a:buFont typeface="Wingdings" charset="2"/>
              <a:buChar char="Ø"/>
            </a:pPr>
            <a:endParaRPr lang="en-US" sz="2800" dirty="0" smtClean="0"/>
          </a:p>
          <a:p>
            <a:pPr marL="571500" indent="-571500">
              <a:buFont typeface="Wingdings" charset="2"/>
              <a:buChar char="Ø"/>
            </a:pPr>
            <a:endParaRPr lang="en-US" sz="800" dirty="0" smtClean="0"/>
          </a:p>
          <a:p>
            <a:pPr marL="571500" indent="-571500">
              <a:buFont typeface="Wingdings" charset="2"/>
              <a:buChar char="Ø"/>
            </a:pPr>
            <a:endParaRPr lang="en-US" sz="800" dirty="0"/>
          </a:p>
          <a:p>
            <a:pPr marL="571500" indent="-571500">
              <a:buFont typeface="Wingdings" charset="2"/>
              <a:buChar char="Ø"/>
            </a:pPr>
            <a:r>
              <a:rPr lang="en-US" sz="2800" dirty="0" smtClean="0"/>
              <a:t>Layer 4</a:t>
            </a:r>
          </a:p>
          <a:p>
            <a:pPr marL="571500" indent="-571500">
              <a:buFont typeface="Wingdings" charset="2"/>
              <a:buChar char="Ø"/>
            </a:pPr>
            <a:endParaRPr lang="en-US" sz="2800" dirty="0"/>
          </a:p>
          <a:p>
            <a:pPr marL="571500" indent="-571500">
              <a:buFont typeface="Wingdings" charset="2"/>
              <a:buChar char="Ø"/>
            </a:pPr>
            <a:endParaRPr lang="en-US" sz="2800" dirty="0" smtClean="0"/>
          </a:p>
          <a:p>
            <a:pPr marL="571500" indent="-571500">
              <a:buFont typeface="Wingdings" charset="2"/>
              <a:buChar char="Ø"/>
            </a:pPr>
            <a:endParaRPr lang="en-US" sz="2800" dirty="0"/>
          </a:p>
          <a:p>
            <a:pPr marL="571500" indent="-571500">
              <a:buFont typeface="Wingdings" charset="2"/>
              <a:buChar char="Ø"/>
            </a:pPr>
            <a:endParaRPr lang="en-US" sz="2800" dirty="0" smtClean="0"/>
          </a:p>
          <a:p>
            <a:pPr marL="571500" indent="-571500">
              <a:buFont typeface="Wingdings" charset="2"/>
              <a:buChar char="Ø"/>
            </a:pPr>
            <a:endParaRPr lang="en-US" sz="2800" dirty="0"/>
          </a:p>
          <a:p>
            <a:pPr marL="571500" indent="-571500">
              <a:buFont typeface="Wingdings" charset="2"/>
              <a:buChar char="Ø"/>
            </a:pPr>
            <a:r>
              <a:rPr lang="en-US" sz="2800" dirty="0" smtClean="0"/>
              <a:t>Layer 5</a:t>
            </a:r>
            <a:endParaRPr lang="en-US" sz="2800" dirty="0"/>
          </a:p>
        </p:txBody>
      </p:sp>
      <p:graphicFrame>
        <p:nvGraphicFramePr>
          <p:cNvPr id="27" name="Table 26"/>
          <p:cNvGraphicFramePr>
            <a:graphicFrameLocks noGrp="1"/>
          </p:cNvGraphicFramePr>
          <p:nvPr>
            <p:extLst>
              <p:ext uri="{D42A27DB-BD31-4B8C-83A1-F6EECF244321}">
                <p14:modId xmlns:p14="http://schemas.microsoft.com/office/powerpoint/2010/main" val="3868512439"/>
              </p:ext>
            </p:extLst>
          </p:nvPr>
        </p:nvGraphicFramePr>
        <p:xfrm>
          <a:off x="12111926" y="7483145"/>
          <a:ext cx="9093200" cy="1524000"/>
        </p:xfrm>
        <a:graphic>
          <a:graphicData uri="http://schemas.openxmlformats.org/drawingml/2006/table">
            <a:tbl>
              <a:tblPr firstRow="1" bandRow="1">
                <a:tableStyleId>{74C1A8A3-306A-4EB7-A6B1-4F7E0EB9C5D6}</a:tableStyleId>
              </a:tblPr>
              <a:tblGrid>
                <a:gridCol w="2273300"/>
                <a:gridCol w="2273300"/>
                <a:gridCol w="2273300"/>
                <a:gridCol w="2273300"/>
              </a:tblGrid>
              <a:tr h="370840">
                <a:tc>
                  <a:txBody>
                    <a:bodyPr/>
                    <a:lstStyle/>
                    <a:p>
                      <a:r>
                        <a:rPr lang="en-US" sz="4400" b="0" baseline="0" dirty="0" smtClean="0"/>
                        <a:t>Methods</a:t>
                      </a:r>
                      <a:endParaRPr lang="en-US" sz="4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4400" b="0" dirty="0" smtClean="0"/>
                        <a:t>DG</a:t>
                      </a:r>
                      <a:endParaRPr lang="en-US" sz="4400" b="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4400" b="0" dirty="0" smtClean="0"/>
                        <a:t>GG</a:t>
                      </a:r>
                      <a:endParaRPr lang="en-US" sz="4400" b="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4400" b="0" dirty="0" smtClean="0"/>
                        <a:t>GG+DG</a:t>
                      </a:r>
                      <a:endParaRPr lang="en-US" sz="4400" b="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4400" dirty="0" smtClean="0"/>
                        <a:t>Error</a:t>
                      </a:r>
                      <a:endParaRPr lang="en-US" sz="4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4400" dirty="0" smtClean="0"/>
                        <a:t>1.03</a:t>
                      </a:r>
                      <a:endParaRPr lang="en-US" sz="4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4400" dirty="0" smtClean="0"/>
                        <a:t>0.85</a:t>
                      </a:r>
                      <a:endParaRPr lang="en-US" sz="4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4400" b="1" dirty="0" smtClean="0"/>
                        <a:t>0.78</a:t>
                      </a:r>
                      <a:endParaRPr lang="en-US" sz="4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2331589046"/>
              </p:ext>
            </p:extLst>
          </p:nvPr>
        </p:nvGraphicFramePr>
        <p:xfrm>
          <a:off x="12071135" y="9980603"/>
          <a:ext cx="9093200" cy="2286000"/>
        </p:xfrm>
        <a:graphic>
          <a:graphicData uri="http://schemas.openxmlformats.org/drawingml/2006/table">
            <a:tbl>
              <a:tblPr firstRow="1" bandRow="1">
                <a:tableStyleId>{74C1A8A3-306A-4EB7-A6B1-4F7E0EB9C5D6}</a:tableStyleId>
              </a:tblPr>
              <a:tblGrid>
                <a:gridCol w="2921876"/>
                <a:gridCol w="2032000"/>
                <a:gridCol w="1866024"/>
                <a:gridCol w="2273300"/>
              </a:tblGrid>
              <a:tr h="370840">
                <a:tc>
                  <a:txBody>
                    <a:bodyPr/>
                    <a:lstStyle/>
                    <a:p>
                      <a:r>
                        <a:rPr lang="en-US" sz="4400" b="0" baseline="0" dirty="0" smtClean="0"/>
                        <a:t>Methods</a:t>
                      </a:r>
                      <a:endParaRPr lang="en-US" sz="4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4400" b="0" dirty="0" smtClean="0"/>
                        <a:t>DG</a:t>
                      </a:r>
                      <a:endParaRPr lang="en-US" sz="4400" b="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4400" b="0" dirty="0" smtClean="0"/>
                        <a:t>GG</a:t>
                      </a:r>
                      <a:endParaRPr lang="en-US" sz="4400" b="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4400" b="0" dirty="0" smtClean="0"/>
                        <a:t>GG+DG</a:t>
                      </a:r>
                      <a:endParaRPr lang="en-US" sz="4400" b="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4400" dirty="0" err="1" smtClean="0"/>
                        <a:t>AlexNet</a:t>
                      </a:r>
                      <a:endParaRPr lang="en-US" sz="4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4400" dirty="0" smtClean="0"/>
                        <a:t>40.7</a:t>
                      </a:r>
                      <a:endParaRPr lang="en-US" sz="4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4400" dirty="0" smtClean="0"/>
                        <a:t>45.8</a:t>
                      </a:r>
                      <a:endParaRPr lang="en-US" sz="4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4400" b="1" dirty="0" smtClean="0"/>
                        <a:t>39.6</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4400" dirty="0" err="1" smtClean="0"/>
                        <a:t>ZelierNet</a:t>
                      </a:r>
                      <a:endParaRPr lang="en-US" sz="4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4400" dirty="0" smtClean="0"/>
                        <a:t>38.4</a:t>
                      </a:r>
                      <a:endParaRPr lang="en-US" sz="4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4400" dirty="0" smtClean="0"/>
                        <a:t>44.3</a:t>
                      </a:r>
                      <a:endParaRPr lang="en-US" sz="4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4400" b="1" dirty="0" smtClean="0"/>
                        <a:t>37.4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pic>
        <p:nvPicPr>
          <p:cNvPr id="29" name="Picture 28" descr="Mnist2 (1).png"/>
          <p:cNvPicPr>
            <a:picLocks noChangeAspect="1"/>
          </p:cNvPicPr>
          <p:nvPr/>
        </p:nvPicPr>
        <p:blipFill rotWithShape="1">
          <a:blip r:embed="rId15">
            <a:extLst>
              <a:ext uri="{28A0092B-C50C-407E-A947-70E740481C1C}">
                <a14:useLocalDpi xmlns:a14="http://schemas.microsoft.com/office/drawing/2010/main" val="0"/>
              </a:ext>
            </a:extLst>
          </a:blip>
          <a:srcRect l="510"/>
          <a:stretch/>
        </p:blipFill>
        <p:spPr>
          <a:xfrm>
            <a:off x="11750210" y="12969050"/>
            <a:ext cx="9811512" cy="2426535"/>
          </a:xfrm>
          <a:prstGeom prst="rect">
            <a:avLst/>
          </a:prstGeom>
        </p:spPr>
      </p:pic>
      <p:pic>
        <p:nvPicPr>
          <p:cNvPr id="30" name="Picture 29" descr="visualization_imagenet_intermediate copy.png"/>
          <p:cNvPicPr>
            <a:picLocks noChangeAspect="1"/>
          </p:cNvPicPr>
          <p:nvPr/>
        </p:nvPicPr>
        <p:blipFill rotWithShape="1">
          <a:blip r:embed="rId16">
            <a:extLst>
              <a:ext uri="{28A0092B-C50C-407E-A947-70E740481C1C}">
                <a14:useLocalDpi xmlns:a14="http://schemas.microsoft.com/office/drawing/2010/main" val="0"/>
              </a:ext>
            </a:extLst>
          </a:blip>
          <a:srcRect t="2795" r="62013" b="87355"/>
          <a:stretch/>
        </p:blipFill>
        <p:spPr>
          <a:xfrm>
            <a:off x="11750210" y="16569110"/>
            <a:ext cx="9811512" cy="2415627"/>
          </a:xfrm>
          <a:prstGeom prst="rect">
            <a:avLst/>
          </a:prstGeom>
        </p:spPr>
      </p:pic>
      <p:pic>
        <p:nvPicPr>
          <p:cNvPr id="31" name="Picture 30" descr="visualization_imagenet_intermediate copy.png"/>
          <p:cNvPicPr>
            <a:picLocks noChangeAspect="1"/>
          </p:cNvPicPr>
          <p:nvPr/>
        </p:nvPicPr>
        <p:blipFill rotWithShape="1">
          <a:blip r:embed="rId16">
            <a:extLst>
              <a:ext uri="{28A0092B-C50C-407E-A947-70E740481C1C}">
                <a14:useLocalDpi xmlns:a14="http://schemas.microsoft.com/office/drawing/2010/main" val="0"/>
              </a:ext>
            </a:extLst>
          </a:blip>
          <a:srcRect l="8244" t="21504" r="7322" b="58036"/>
          <a:stretch/>
        </p:blipFill>
        <p:spPr>
          <a:xfrm>
            <a:off x="11750210" y="22201640"/>
            <a:ext cx="9811512" cy="2222657"/>
          </a:xfrm>
          <a:prstGeom prst="rect">
            <a:avLst/>
          </a:prstGeom>
        </p:spPr>
      </p:pic>
      <p:pic>
        <p:nvPicPr>
          <p:cNvPr id="32" name="Picture 31" descr="visualization_imagenet_intermediate copy.png"/>
          <p:cNvPicPr>
            <a:picLocks noChangeAspect="1"/>
          </p:cNvPicPr>
          <p:nvPr/>
        </p:nvPicPr>
        <p:blipFill rotWithShape="1">
          <a:blip r:embed="rId16">
            <a:extLst>
              <a:ext uri="{28A0092B-C50C-407E-A947-70E740481C1C}">
                <a14:useLocalDpi xmlns:a14="http://schemas.microsoft.com/office/drawing/2010/main" val="0"/>
              </a:ext>
            </a:extLst>
          </a:blip>
          <a:srcRect l="8584" t="48944" r="7671" b="31237"/>
          <a:stretch/>
        </p:blipFill>
        <p:spPr>
          <a:xfrm>
            <a:off x="11750210" y="25100700"/>
            <a:ext cx="9811512" cy="2204972"/>
          </a:xfrm>
          <a:prstGeom prst="rect">
            <a:avLst/>
          </a:prstGeom>
        </p:spPr>
      </p:pic>
      <p:pic>
        <p:nvPicPr>
          <p:cNvPr id="34" name="Picture 33" descr="visualization_imagenet_intermediate copy.png"/>
          <p:cNvPicPr>
            <a:picLocks noChangeAspect="1"/>
          </p:cNvPicPr>
          <p:nvPr/>
        </p:nvPicPr>
        <p:blipFill rotWithShape="1">
          <a:blip r:embed="rId16">
            <a:extLst>
              <a:ext uri="{28A0092B-C50C-407E-A947-70E740481C1C}">
                <a14:useLocalDpi xmlns:a14="http://schemas.microsoft.com/office/drawing/2010/main" val="0"/>
              </a:ext>
            </a:extLst>
          </a:blip>
          <a:srcRect l="8630" t="76194" r="7322" b="3986"/>
          <a:stretch/>
        </p:blipFill>
        <p:spPr>
          <a:xfrm>
            <a:off x="11750210" y="28223946"/>
            <a:ext cx="9811512" cy="2225176"/>
          </a:xfrm>
          <a:prstGeom prst="rect">
            <a:avLst/>
          </a:prstGeom>
        </p:spPr>
      </p:pic>
      <p:pic>
        <p:nvPicPr>
          <p:cNvPr id="35" name="Picture 34" descr="visualization_imagenet_intermediate copy.png"/>
          <p:cNvPicPr>
            <a:picLocks noChangeAspect="1"/>
          </p:cNvPicPr>
          <p:nvPr/>
        </p:nvPicPr>
        <p:blipFill rotWithShape="1">
          <a:blip r:embed="rId16">
            <a:extLst>
              <a:ext uri="{28A0092B-C50C-407E-A947-70E740481C1C}">
                <a14:useLocalDpi xmlns:a14="http://schemas.microsoft.com/office/drawing/2010/main" val="0"/>
              </a:ext>
            </a:extLst>
          </a:blip>
          <a:srcRect l="38231" t="957" b="85218"/>
          <a:stretch/>
        </p:blipFill>
        <p:spPr>
          <a:xfrm>
            <a:off x="11750210" y="19579195"/>
            <a:ext cx="9811512" cy="2085265"/>
          </a:xfrm>
          <a:prstGeom prst="rect">
            <a:avLst/>
          </a:prstGeom>
        </p:spPr>
      </p:pic>
      <p:pic>
        <p:nvPicPr>
          <p:cNvPr id="45" name="Picture 44" descr="Orange (2).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396160" y="15656024"/>
            <a:ext cx="9808240" cy="1929384"/>
          </a:xfrm>
          <a:prstGeom prst="rect">
            <a:avLst/>
          </a:prstGeom>
        </p:spPr>
      </p:pic>
      <p:pic>
        <p:nvPicPr>
          <p:cNvPr id="46" name="Picture 45" descr="Ostrich.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396160" y="10380179"/>
            <a:ext cx="9808240" cy="1929384"/>
          </a:xfrm>
          <a:prstGeom prst="rect">
            <a:avLst/>
          </a:prstGeom>
        </p:spPr>
      </p:pic>
      <p:pic>
        <p:nvPicPr>
          <p:cNvPr id="47" name="Picture 46" descr="Glass.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2396160" y="18236992"/>
            <a:ext cx="9808240" cy="1929384"/>
          </a:xfrm>
          <a:prstGeom prst="rect">
            <a:avLst/>
          </a:prstGeom>
        </p:spPr>
      </p:pic>
      <p:pic>
        <p:nvPicPr>
          <p:cNvPr id="48" name="Picture 47" descr="Hen (1).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2396160" y="7725115"/>
            <a:ext cx="9808240" cy="1929384"/>
          </a:xfrm>
          <a:prstGeom prst="rect">
            <a:avLst/>
          </a:prstGeom>
        </p:spPr>
      </p:pic>
      <p:pic>
        <p:nvPicPr>
          <p:cNvPr id="49" name="Picture 48" descr="Goose (1).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2396160" y="12886246"/>
            <a:ext cx="9808240" cy="1929384"/>
          </a:xfrm>
          <a:prstGeom prst="rect">
            <a:avLst/>
          </a:prstGeom>
        </p:spPr>
      </p:pic>
      <p:pic>
        <p:nvPicPr>
          <p:cNvPr id="50" name="Picture 49" descr="Star.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2396160" y="20772166"/>
            <a:ext cx="9808240" cy="1929384"/>
          </a:xfrm>
          <a:prstGeom prst="rect">
            <a:avLst/>
          </a:prstGeom>
        </p:spPr>
      </p:pic>
      <p:pic>
        <p:nvPicPr>
          <p:cNvPr id="51" name="Picture 50" descr="Peacock.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2396160" y="23312340"/>
            <a:ext cx="9808240" cy="1929384"/>
          </a:xfrm>
          <a:prstGeom prst="rect">
            <a:avLst/>
          </a:prstGeom>
        </p:spPr>
      </p:pic>
      <p:pic>
        <p:nvPicPr>
          <p:cNvPr id="52" name="Picture 51" descr="Panda.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2396160" y="25924710"/>
            <a:ext cx="9808240" cy="1929384"/>
          </a:xfrm>
          <a:prstGeom prst="rect">
            <a:avLst/>
          </a:prstGeom>
        </p:spPr>
      </p:pic>
      <p:pic>
        <p:nvPicPr>
          <p:cNvPr id="53" name="Picture 52" descr="Tench.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2396160" y="28431531"/>
            <a:ext cx="9808240" cy="1929384"/>
          </a:xfrm>
          <a:prstGeom prst="rect">
            <a:avLst/>
          </a:prstGeom>
        </p:spPr>
      </p:pic>
      <p:sp>
        <p:nvSpPr>
          <p:cNvPr id="55" name="Text Placeholder 459"/>
          <p:cNvSpPr>
            <a:spLocks noGrp="1"/>
          </p:cNvSpPr>
          <p:nvPr>
            <p:ph type="body" sz="quarter" idx="27"/>
          </p:nvPr>
        </p:nvSpPr>
        <p:spPr>
          <a:xfrm>
            <a:off x="32916730" y="15284139"/>
            <a:ext cx="10047018" cy="923322"/>
          </a:xfrm>
        </p:spPr>
        <p:txBody>
          <a:bodyPr/>
          <a:lstStyle/>
          <a:p>
            <a:r>
              <a:rPr lang="en-US" sz="4800" dirty="0" smtClean="0"/>
              <a:t>Discussions</a:t>
            </a:r>
            <a:endParaRPr lang="en-US" sz="3600" dirty="0"/>
          </a:p>
        </p:txBody>
      </p:sp>
      <p:sp>
        <p:nvSpPr>
          <p:cNvPr id="56" name="Text Placeholder 460"/>
          <p:cNvSpPr>
            <a:spLocks noGrp="1"/>
          </p:cNvSpPr>
          <p:nvPr>
            <p:ph type="body" sz="quarter" idx="28"/>
          </p:nvPr>
        </p:nvSpPr>
        <p:spPr>
          <a:xfrm>
            <a:off x="32903020" y="16238172"/>
            <a:ext cx="10052050" cy="3994918"/>
          </a:xfrm>
        </p:spPr>
        <p:txBody>
          <a:bodyPr/>
          <a:lstStyle/>
          <a:p>
            <a:pPr marL="342900" indent="-342900">
              <a:buFont typeface="Arial"/>
              <a:buChar char="•"/>
            </a:pPr>
            <a:r>
              <a:rPr lang="en-US" sz="2800" dirty="0" smtClean="0"/>
              <a:t>We </a:t>
            </a:r>
            <a:r>
              <a:rPr lang="en-US" sz="2800" dirty="0"/>
              <a:t>show that a simple generative model can be constructed based on the CNN. The generative model helps to pre-train the CNN. It also helps to visualize the knowledge of the learned CNN</a:t>
            </a:r>
            <a:r>
              <a:rPr lang="en-US" sz="2800" dirty="0" smtClean="0"/>
              <a:t>.</a:t>
            </a:r>
          </a:p>
          <a:p>
            <a:pPr marL="342900" indent="-342900">
              <a:buFont typeface="Arial"/>
              <a:buChar char="•"/>
            </a:pPr>
            <a:r>
              <a:rPr lang="en-US" sz="2800" dirty="0"/>
              <a:t>The proposed visualizing scheme can sample from the generative model, and it may be turned into a parametric generative learning algorithm, where the generative gradient can be approximated by samples generated by the current </a:t>
            </a:r>
            <a:r>
              <a:rPr lang="en-US" sz="2800" dirty="0" smtClean="0"/>
              <a:t>model.</a:t>
            </a:r>
            <a:endParaRPr lang="en-US" sz="2800" dirty="0"/>
          </a:p>
        </p:txBody>
      </p:sp>
      <p:sp>
        <p:nvSpPr>
          <p:cNvPr id="58" name="Text Placeholder 456"/>
          <p:cNvSpPr>
            <a:spLocks noGrp="1"/>
          </p:cNvSpPr>
          <p:nvPr>
            <p:ph type="body" sz="quarter" idx="24"/>
          </p:nvPr>
        </p:nvSpPr>
        <p:spPr>
          <a:xfrm>
            <a:off x="32911039" y="5429927"/>
            <a:ext cx="10058400" cy="923322"/>
          </a:xfrm>
        </p:spPr>
        <p:txBody>
          <a:bodyPr/>
          <a:lstStyle/>
          <a:p>
            <a:r>
              <a:rPr lang="en-US" sz="4800" dirty="0" smtClean="0"/>
              <a:t>Results</a:t>
            </a:r>
            <a:endParaRPr lang="en-US" sz="4800" dirty="0"/>
          </a:p>
        </p:txBody>
      </p:sp>
      <p:pic>
        <p:nvPicPr>
          <p:cNvPr id="4" name="Picture 3" descr="Boat.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3048160" y="7725115"/>
            <a:ext cx="9808240" cy="1929384"/>
          </a:xfrm>
          <a:prstGeom prst="rect">
            <a:avLst/>
          </a:prstGeom>
        </p:spPr>
      </p:pic>
      <p:pic>
        <p:nvPicPr>
          <p:cNvPr id="5" name="Picture 4" descr="Lotion.p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3048160" y="10380179"/>
            <a:ext cx="9808240" cy="1929384"/>
          </a:xfrm>
          <a:prstGeom prst="rect">
            <a:avLst/>
          </a:prstGeom>
        </p:spPr>
      </p:pic>
      <p:pic>
        <p:nvPicPr>
          <p:cNvPr id="6" name="Picture 5" descr="Nail.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3048160" y="12886246"/>
            <a:ext cx="9808240" cy="1929384"/>
          </a:xfrm>
          <a:prstGeom prst="rect">
            <a:avLst/>
          </a:prstGeom>
        </p:spPr>
      </p:pic>
      <p:graphicFrame>
        <p:nvGraphicFramePr>
          <p:cNvPr id="54" name="Object 53"/>
          <p:cNvGraphicFramePr>
            <a:graphicFrameLocks noChangeAspect="1"/>
          </p:cNvGraphicFramePr>
          <p:nvPr>
            <p:extLst>
              <p:ext uri="{D42A27DB-BD31-4B8C-83A1-F6EECF244321}">
                <p14:modId xmlns:p14="http://schemas.microsoft.com/office/powerpoint/2010/main" val="1193540301"/>
              </p:ext>
            </p:extLst>
          </p:nvPr>
        </p:nvGraphicFramePr>
        <p:xfrm>
          <a:off x="1787078" y="14060488"/>
          <a:ext cx="8353425" cy="893762"/>
        </p:xfrm>
        <a:graphic>
          <a:graphicData uri="http://schemas.openxmlformats.org/presentationml/2006/ole">
            <mc:AlternateContent xmlns:mc="http://schemas.openxmlformats.org/markup-compatibility/2006">
              <mc:Choice xmlns:v="urn:schemas-microsoft-com:vml" Requires="v">
                <p:oleObj spid="_x0000_s4203" name="Equation" r:id="rId29" imgW="3136900" imgH="431800" progId="Equation.3">
                  <p:embed/>
                </p:oleObj>
              </mc:Choice>
              <mc:Fallback>
                <p:oleObj name="Equation" r:id="rId29" imgW="3136900" imgH="431800" progId="Equation.3">
                  <p:embed/>
                  <p:pic>
                    <p:nvPicPr>
                      <p:cNvPr id="0" name=""/>
                      <p:cNvPicPr/>
                      <p:nvPr/>
                    </p:nvPicPr>
                    <p:blipFill>
                      <a:blip r:embed="rId30"/>
                      <a:stretch>
                        <a:fillRect/>
                      </a:stretch>
                    </p:blipFill>
                    <p:spPr>
                      <a:xfrm>
                        <a:off x="1787078" y="14060488"/>
                        <a:ext cx="8353425" cy="893762"/>
                      </a:xfrm>
                      <a:prstGeom prst="rect">
                        <a:avLst/>
                      </a:prstGeom>
                    </p:spPr>
                  </p:pic>
                </p:oleObj>
              </mc:Fallback>
            </mc:AlternateContent>
          </a:graphicData>
        </a:graphic>
      </p:graphicFrame>
      <p:graphicFrame>
        <p:nvGraphicFramePr>
          <p:cNvPr id="57" name="Object 56"/>
          <p:cNvGraphicFramePr>
            <a:graphicFrameLocks noChangeAspect="1"/>
          </p:cNvGraphicFramePr>
          <p:nvPr>
            <p:extLst>
              <p:ext uri="{D42A27DB-BD31-4B8C-83A1-F6EECF244321}">
                <p14:modId xmlns:p14="http://schemas.microsoft.com/office/powerpoint/2010/main" val="22400586"/>
              </p:ext>
            </p:extLst>
          </p:nvPr>
        </p:nvGraphicFramePr>
        <p:xfrm>
          <a:off x="1752946" y="15304390"/>
          <a:ext cx="8421688" cy="1052512"/>
        </p:xfrm>
        <a:graphic>
          <a:graphicData uri="http://schemas.openxmlformats.org/presentationml/2006/ole">
            <mc:AlternateContent xmlns:mc="http://schemas.openxmlformats.org/markup-compatibility/2006">
              <mc:Choice xmlns:v="urn:schemas-microsoft-com:vml" Requires="v">
                <p:oleObj spid="_x0000_s4204" name="Equation" r:id="rId31" imgW="3162300" imgH="508000" progId="Equation.3">
                  <p:embed/>
                </p:oleObj>
              </mc:Choice>
              <mc:Fallback>
                <p:oleObj name="Equation" r:id="rId31" imgW="3162300" imgH="508000" progId="Equation.3">
                  <p:embed/>
                  <p:pic>
                    <p:nvPicPr>
                      <p:cNvPr id="0" name=""/>
                      <p:cNvPicPr/>
                      <p:nvPr/>
                    </p:nvPicPr>
                    <p:blipFill>
                      <a:blip r:embed="rId32"/>
                      <a:stretch>
                        <a:fillRect/>
                      </a:stretch>
                    </p:blipFill>
                    <p:spPr>
                      <a:xfrm>
                        <a:off x="1752946" y="15304390"/>
                        <a:ext cx="8421688" cy="1052512"/>
                      </a:xfrm>
                      <a:prstGeom prst="rect">
                        <a:avLst/>
                      </a:prstGeom>
                    </p:spPr>
                  </p:pic>
                </p:oleObj>
              </mc:Fallback>
            </mc:AlternateContent>
          </a:graphicData>
        </a:graphic>
      </p:graphicFrame>
      <p:graphicFrame>
        <p:nvGraphicFramePr>
          <p:cNvPr id="59" name="Object 58"/>
          <p:cNvGraphicFramePr>
            <a:graphicFrameLocks noChangeAspect="1"/>
          </p:cNvGraphicFramePr>
          <p:nvPr>
            <p:extLst>
              <p:ext uri="{D42A27DB-BD31-4B8C-83A1-F6EECF244321}">
                <p14:modId xmlns:p14="http://schemas.microsoft.com/office/powerpoint/2010/main" val="1732734254"/>
              </p:ext>
            </p:extLst>
          </p:nvPr>
        </p:nvGraphicFramePr>
        <p:xfrm>
          <a:off x="2243484" y="23433098"/>
          <a:ext cx="7440612" cy="971550"/>
        </p:xfrm>
        <a:graphic>
          <a:graphicData uri="http://schemas.openxmlformats.org/presentationml/2006/ole">
            <mc:AlternateContent xmlns:mc="http://schemas.openxmlformats.org/markup-compatibility/2006">
              <mc:Choice xmlns:v="urn:schemas-microsoft-com:vml" Requires="v">
                <p:oleObj spid="_x0000_s4205" name="Equation" r:id="rId33" imgW="2794000" imgH="469900" progId="Equation.3">
                  <p:embed/>
                </p:oleObj>
              </mc:Choice>
              <mc:Fallback>
                <p:oleObj name="Equation" r:id="rId33" imgW="2794000" imgH="469900" progId="Equation.3">
                  <p:embed/>
                  <p:pic>
                    <p:nvPicPr>
                      <p:cNvPr id="0" name=""/>
                      <p:cNvPicPr/>
                      <p:nvPr/>
                    </p:nvPicPr>
                    <p:blipFill>
                      <a:blip r:embed="rId34"/>
                      <a:stretch>
                        <a:fillRect/>
                      </a:stretch>
                    </p:blipFill>
                    <p:spPr>
                      <a:xfrm>
                        <a:off x="2243484" y="23433098"/>
                        <a:ext cx="7440612" cy="971550"/>
                      </a:xfrm>
                      <a:prstGeom prst="rect">
                        <a:avLst/>
                      </a:prstGeom>
                    </p:spPr>
                  </p:pic>
                </p:oleObj>
              </mc:Fallback>
            </mc:AlternateContent>
          </a:graphicData>
        </a:graphic>
      </p:graphicFrame>
    </p:spTree>
    <p:extLst>
      <p:ext uri="{BB962C8B-B14F-4D97-AF65-F5344CB8AC3E}">
        <p14:creationId xmlns:p14="http://schemas.microsoft.com/office/powerpoint/2010/main" val="342521813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36x48-Template-V2b">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ssic 3 Columns">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assic - Wide Center">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36x48-Template-V2b</Template>
  <TotalTime>471</TotalTime>
  <Words>431</Words>
  <Application>Microsoft Macintosh PowerPoint</Application>
  <PresentationFormat>Custom</PresentationFormat>
  <Paragraphs>169</Paragraphs>
  <Slides>1</Slides>
  <Notes>1</Notes>
  <HiddenSlides>0</HiddenSlides>
  <MMClips>0</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1</vt:i4>
      </vt:variant>
    </vt:vector>
  </HeadingPairs>
  <TitlesOfParts>
    <vt:vector size="6" baseType="lpstr">
      <vt:lpstr>36x48-Template-V2b</vt:lpstr>
      <vt:lpstr>1_Classic 3 Columns</vt:lpstr>
      <vt:lpstr>Classic - Wide Center</vt:lpstr>
      <vt:lpstr>Image</vt:lpstr>
      <vt:lpstr>Equation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CanterburyMedia</dc:creator>
  <dc:description>This template is the property of PosterPresentations.com. Call us if you need help with this poster template._x000d_
1-866-649-3004           _x000d_
 (c)PosterPresentations.com</dc:description>
  <cp:lastModifiedBy>yang</cp:lastModifiedBy>
  <cp:revision>57</cp:revision>
  <dcterms:created xsi:type="dcterms:W3CDTF">2012-02-03T19:11:35Z</dcterms:created>
  <dcterms:modified xsi:type="dcterms:W3CDTF">2015-05-07T21:59:55Z</dcterms:modified>
</cp:coreProperties>
</file>